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Anaheim"/>
      <p:regular r:id="rId32"/>
      <p:bold r:id="rId33"/>
    </p:embeddedFont>
    <p:embeddedFont>
      <p:font typeface="Bebas Neue"/>
      <p:regular r:id="rId34"/>
    </p:embeddedFont>
    <p:embeddedFont>
      <p:font typeface="Assistant"/>
      <p:regular r:id="rId35"/>
      <p:bold r:id="rId36"/>
    </p:embeddedFont>
    <p:embeddedFont>
      <p:font typeface="Lexend"/>
      <p:regular r:id="rId37"/>
      <p:bold r:id="rId38"/>
    </p:embeddedFont>
    <p:embeddedFont>
      <p:font typeface="PT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ED2A8D-5996-45F9-A5A1-14FF0184D46B}">
  <a:tblStyle styleId="{47ED2A8D-5996-45F9-A5A1-14FF0184D4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3.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Anaheim-bold.fntdata"/><Relationship Id="rId10" Type="http://schemas.openxmlformats.org/officeDocument/2006/relationships/slide" Target="slides/slide3.xml"/><Relationship Id="rId32" Type="http://schemas.openxmlformats.org/officeDocument/2006/relationships/font" Target="fonts/Anaheim-regular.fntdata"/><Relationship Id="rId13" Type="http://schemas.openxmlformats.org/officeDocument/2006/relationships/slide" Target="slides/slide6.xml"/><Relationship Id="rId35" Type="http://schemas.openxmlformats.org/officeDocument/2006/relationships/font" Target="fonts/Assistant-regular.fntdata"/><Relationship Id="rId12" Type="http://schemas.openxmlformats.org/officeDocument/2006/relationships/slide" Target="slides/slide5.xml"/><Relationship Id="rId34" Type="http://schemas.openxmlformats.org/officeDocument/2006/relationships/font" Target="fonts/BebasNeue-regular.fntdata"/><Relationship Id="rId15" Type="http://schemas.openxmlformats.org/officeDocument/2006/relationships/slide" Target="slides/slide8.xml"/><Relationship Id="rId37" Type="http://schemas.openxmlformats.org/officeDocument/2006/relationships/font" Target="fonts/Lexend-regular.fntdata"/><Relationship Id="rId14" Type="http://schemas.openxmlformats.org/officeDocument/2006/relationships/slide" Target="slides/slide7.xml"/><Relationship Id="rId36" Type="http://schemas.openxmlformats.org/officeDocument/2006/relationships/font" Target="fonts/Assistant-bold.fntdata"/><Relationship Id="rId17" Type="http://schemas.openxmlformats.org/officeDocument/2006/relationships/slide" Target="slides/slide10.xml"/><Relationship Id="rId39" Type="http://schemas.openxmlformats.org/officeDocument/2006/relationships/font" Target="fonts/PTSans-regular.fntdata"/><Relationship Id="rId16" Type="http://schemas.openxmlformats.org/officeDocument/2006/relationships/slide" Target="slides/slide9.xml"/><Relationship Id="rId38" Type="http://schemas.openxmlformats.org/officeDocument/2006/relationships/font" Target="fonts/Lexen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3fb4057c2c_2_2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3fb4057c2c_2_2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340bbeaf9a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340bbeaf9a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measures the similarity</a:t>
            </a:r>
            <a:r>
              <a:rPr lang="en"/>
              <a:t> between two data points based on their Euclidean distance and is known for its ability to map data into higher-dimensional spaces, allowing for the modeling of complex, non-linear decision boundaries.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3407d68854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3407d68854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35653bd4f9f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35653bd4f9f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5653bd4f9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35653bd4f9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35653bd4f9f_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35653bd4f9f_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35653bd4f9f_9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35653bd4f9f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35653bd4f9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35653bd4f9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3407d6885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3407d6885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35653bd4f9f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35653bd4f9f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35653bd4f9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35653bd4f9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33fb4057c2c_2_44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33fb4057c2c_2_44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35653bd4f9f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35653bd4f9f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35653bd4f9f_9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35653bd4f9f_9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3564a6e80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7" name="Google Shape;2837;g3564a6e80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33fb4057c2c_2_44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33fb4057c2c_2_44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33fb4057c2c_2_45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33fb4057c2c_2_45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33fb4057c2c_2_44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33fb4057c2c_2_44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33fb4057c2c_2_64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33fb4057c2c_2_6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33fb4057c2c_2_44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33fb4057c2c_2_44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35653bd4f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35653bd4f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564a6e802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3564a6e80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35653bd4f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35653bd4f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3fb4057c2c_2_40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33fb4057c2c_2_40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12700" y="3175"/>
            <a:ext cx="9220200" cy="5200800"/>
            <a:chOff x="-12700" y="3175"/>
            <a:chExt cx="9220200" cy="5200800"/>
          </a:xfrm>
        </p:grpSpPr>
        <p:cxnSp>
          <p:nvCxnSpPr>
            <p:cNvPr id="55" name="Google Shape;55;p14"/>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6" name="Google Shape;56;p14"/>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 name="Google Shape;57;p14"/>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8" name="Google Shape;58;p14"/>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9" name="Google Shape;59;p14"/>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0" name="Google Shape;60;p14"/>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1" name="Google Shape;61;p14"/>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 name="Google Shape;62;p14"/>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3" name="Google Shape;63;p14"/>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4" name="Google Shape;64;p14"/>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5" name="Google Shape;65;p14"/>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6" name="Google Shape;66;p14"/>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7" name="Google Shape;67;p14"/>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8" name="Google Shape;68;p14"/>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9" name="Google Shape;69;p14"/>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0" name="Google Shape;70;p14"/>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71" name="Google Shape;71;p14"/>
          <p:cNvSpPr txBox="1"/>
          <p:nvPr>
            <p:ph type="ctrTitle"/>
          </p:nvPr>
        </p:nvSpPr>
        <p:spPr>
          <a:xfrm>
            <a:off x="713225" y="943463"/>
            <a:ext cx="4908600" cy="2635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2" name="Google Shape;72;p14"/>
          <p:cNvSpPr txBox="1"/>
          <p:nvPr>
            <p:ph idx="1" type="subTitle"/>
          </p:nvPr>
        </p:nvSpPr>
        <p:spPr>
          <a:xfrm>
            <a:off x="804550" y="3768338"/>
            <a:ext cx="3611100" cy="4317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73" name="Google Shape;73;p14"/>
          <p:cNvGrpSpPr/>
          <p:nvPr/>
        </p:nvGrpSpPr>
        <p:grpSpPr>
          <a:xfrm>
            <a:off x="136938" y="1974042"/>
            <a:ext cx="411202" cy="408684"/>
            <a:chOff x="4404201" y="2514317"/>
            <a:chExt cx="411202" cy="408684"/>
          </a:xfrm>
        </p:grpSpPr>
        <p:sp>
          <p:nvSpPr>
            <p:cNvPr id="74" name="Google Shape;74;p14"/>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p:nvPr/>
        </p:nvSpPr>
        <p:spPr>
          <a:xfrm>
            <a:off x="5800323" y="355759"/>
            <a:ext cx="124390" cy="96473"/>
          </a:xfrm>
          <a:custGeom>
            <a:rect b="b" l="l" r="r" t="t"/>
            <a:pathLst>
              <a:path extrusionOk="0" h="2184" w="2816">
                <a:moveTo>
                  <a:pt x="1408" y="0"/>
                </a:moveTo>
                <a:cubicBezTo>
                  <a:pt x="3" y="0"/>
                  <a:pt x="1" y="2184"/>
                  <a:pt x="1408" y="2184"/>
                </a:cubicBezTo>
                <a:cubicBezTo>
                  <a:pt x="2813" y="2184"/>
                  <a:pt x="2815"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80328" y="3665506"/>
            <a:ext cx="124434" cy="96473"/>
          </a:xfrm>
          <a:custGeom>
            <a:rect b="b" l="l" r="r" t="t"/>
            <a:pathLst>
              <a:path extrusionOk="0" h="2184" w="2817">
                <a:moveTo>
                  <a:pt x="1408" y="0"/>
                </a:moveTo>
                <a:cubicBezTo>
                  <a:pt x="3" y="0"/>
                  <a:pt x="0" y="2184"/>
                  <a:pt x="1408" y="2184"/>
                </a:cubicBezTo>
                <a:cubicBezTo>
                  <a:pt x="2814" y="2184"/>
                  <a:pt x="2816"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2366193" y="4856834"/>
            <a:ext cx="124346" cy="96517"/>
          </a:xfrm>
          <a:custGeom>
            <a:rect b="b" l="l" r="r" t="t"/>
            <a:pathLst>
              <a:path extrusionOk="0" h="2185" w="2815">
                <a:moveTo>
                  <a:pt x="1408" y="0"/>
                </a:moveTo>
                <a:cubicBezTo>
                  <a:pt x="3" y="0"/>
                  <a:pt x="0" y="2184"/>
                  <a:pt x="1408" y="2184"/>
                </a:cubicBezTo>
                <a:cubicBezTo>
                  <a:pt x="2813" y="2184"/>
                  <a:pt x="2815"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4"/>
          <p:cNvGrpSpPr/>
          <p:nvPr/>
        </p:nvGrpSpPr>
        <p:grpSpPr>
          <a:xfrm>
            <a:off x="2177250" y="77354"/>
            <a:ext cx="502241" cy="499193"/>
            <a:chOff x="1566913" y="1398166"/>
            <a:chExt cx="502241" cy="499193"/>
          </a:xfrm>
        </p:grpSpPr>
        <p:sp>
          <p:nvSpPr>
            <p:cNvPr id="93" name="Google Shape;93;p14"/>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4"/>
          <p:cNvGrpSpPr/>
          <p:nvPr/>
        </p:nvGrpSpPr>
        <p:grpSpPr>
          <a:xfrm>
            <a:off x="4832937" y="4287655"/>
            <a:ext cx="374318" cy="372065"/>
            <a:chOff x="1034987" y="3936892"/>
            <a:chExt cx="374318" cy="372065"/>
          </a:xfrm>
        </p:grpSpPr>
        <p:sp>
          <p:nvSpPr>
            <p:cNvPr id="109" name="Google Shape;109;p14"/>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4"/>
          <p:cNvSpPr/>
          <p:nvPr/>
        </p:nvSpPr>
        <p:spPr>
          <a:xfrm>
            <a:off x="6653267" y="4314075"/>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4"/>
          <p:cNvGrpSpPr/>
          <p:nvPr/>
        </p:nvGrpSpPr>
        <p:grpSpPr>
          <a:xfrm>
            <a:off x="7412524" y="4314066"/>
            <a:ext cx="321165" cy="319232"/>
            <a:chOff x="1034987" y="3936892"/>
            <a:chExt cx="374318" cy="372065"/>
          </a:xfrm>
        </p:grpSpPr>
        <p:sp>
          <p:nvSpPr>
            <p:cNvPr id="126" name="Google Shape;126;p14"/>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p:nvPr/>
        </p:nvSpPr>
        <p:spPr>
          <a:xfrm>
            <a:off x="5025125" y="98800"/>
            <a:ext cx="6396897" cy="4215263"/>
          </a:xfrm>
          <a:custGeom>
            <a:rect b="b" l="l" r="r" t="t"/>
            <a:pathLst>
              <a:path extrusionOk="0" h="49568" w="75220">
                <a:moveTo>
                  <a:pt x="38323" y="0"/>
                </a:moveTo>
                <a:cubicBezTo>
                  <a:pt x="32856" y="0"/>
                  <a:pt x="27203" y="2162"/>
                  <a:pt x="22020" y="4312"/>
                </a:cubicBezTo>
                <a:cubicBezTo>
                  <a:pt x="14324" y="7505"/>
                  <a:pt x="5945" y="11335"/>
                  <a:pt x="2512" y="18934"/>
                </a:cubicBezTo>
                <a:cubicBezTo>
                  <a:pt x="1" y="24494"/>
                  <a:pt x="882" y="31436"/>
                  <a:pt x="4702" y="36190"/>
                </a:cubicBezTo>
                <a:cubicBezTo>
                  <a:pt x="10111" y="42920"/>
                  <a:pt x="19540" y="44362"/>
                  <a:pt x="27872" y="46605"/>
                </a:cubicBezTo>
                <a:cubicBezTo>
                  <a:pt x="32630" y="47887"/>
                  <a:pt x="37641" y="49568"/>
                  <a:pt x="42453" y="49568"/>
                </a:cubicBezTo>
                <a:cubicBezTo>
                  <a:pt x="44582" y="49568"/>
                  <a:pt x="46672" y="49239"/>
                  <a:pt x="48683" y="48401"/>
                </a:cubicBezTo>
                <a:cubicBezTo>
                  <a:pt x="51848" y="47082"/>
                  <a:pt x="54391" y="44637"/>
                  <a:pt x="57288" y="42806"/>
                </a:cubicBezTo>
                <a:cubicBezTo>
                  <a:pt x="62247" y="39672"/>
                  <a:pt x="67925" y="38918"/>
                  <a:pt x="73618" y="38918"/>
                </a:cubicBezTo>
                <a:cubicBezTo>
                  <a:pt x="73983" y="38918"/>
                  <a:pt x="74349" y="38921"/>
                  <a:pt x="74714" y="38927"/>
                </a:cubicBezTo>
                <a:cubicBezTo>
                  <a:pt x="75220" y="28532"/>
                  <a:pt x="60451" y="14222"/>
                  <a:pt x="53172" y="7216"/>
                </a:cubicBezTo>
                <a:cubicBezTo>
                  <a:pt x="50666" y="4804"/>
                  <a:pt x="47981" y="2463"/>
                  <a:pt x="44750" y="1177"/>
                </a:cubicBezTo>
                <a:cubicBezTo>
                  <a:pt x="42666" y="346"/>
                  <a:pt x="40509" y="0"/>
                  <a:pt x="38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12700" y="3175"/>
            <a:ext cx="9220200" cy="5200800"/>
            <a:chOff x="-12700" y="3175"/>
            <a:chExt cx="9220200" cy="5200800"/>
          </a:xfrm>
        </p:grpSpPr>
        <p:cxnSp>
          <p:nvCxnSpPr>
            <p:cNvPr id="144" name="Google Shape;144;p15"/>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5" name="Google Shape;145;p15"/>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6" name="Google Shape;146;p15"/>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7" name="Google Shape;147;p15"/>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8" name="Google Shape;148;p15"/>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9" name="Google Shape;149;p15"/>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 name="Google Shape;150;p15"/>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1" name="Google Shape;151;p15"/>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15"/>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3" name="Google Shape;153;p15"/>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15"/>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5" name="Google Shape;155;p15"/>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6" name="Google Shape;156;p15"/>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7" name="Google Shape;157;p15"/>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8" name="Google Shape;158;p15"/>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9" name="Google Shape;159;p15"/>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60" name="Google Shape;160;p15"/>
          <p:cNvSpPr txBox="1"/>
          <p:nvPr>
            <p:ph type="title"/>
          </p:nvPr>
        </p:nvSpPr>
        <p:spPr>
          <a:xfrm>
            <a:off x="796200" y="2356193"/>
            <a:ext cx="3951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1" name="Google Shape;161;p15"/>
          <p:cNvSpPr txBox="1"/>
          <p:nvPr>
            <p:ph hasCustomPrompt="1" idx="2" type="title"/>
          </p:nvPr>
        </p:nvSpPr>
        <p:spPr>
          <a:xfrm>
            <a:off x="918997" y="1502618"/>
            <a:ext cx="900900" cy="841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62" name="Google Shape;162;p15"/>
          <p:cNvSpPr txBox="1"/>
          <p:nvPr>
            <p:ph idx="1" type="subTitle"/>
          </p:nvPr>
        </p:nvSpPr>
        <p:spPr>
          <a:xfrm>
            <a:off x="796200" y="3209782"/>
            <a:ext cx="3951300" cy="4311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63" name="Google Shape;163;p15"/>
          <p:cNvGrpSpPr/>
          <p:nvPr/>
        </p:nvGrpSpPr>
        <p:grpSpPr>
          <a:xfrm>
            <a:off x="127426" y="2758585"/>
            <a:ext cx="411202" cy="408684"/>
            <a:chOff x="4404201" y="2514317"/>
            <a:chExt cx="411202" cy="408684"/>
          </a:xfrm>
        </p:grpSpPr>
        <p:sp>
          <p:nvSpPr>
            <p:cNvPr id="164" name="Google Shape;164;p15"/>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5"/>
          <p:cNvSpPr/>
          <p:nvPr/>
        </p:nvSpPr>
        <p:spPr>
          <a:xfrm>
            <a:off x="651003" y="4417731"/>
            <a:ext cx="124434" cy="96473"/>
          </a:xfrm>
          <a:custGeom>
            <a:rect b="b" l="l" r="r" t="t"/>
            <a:pathLst>
              <a:path extrusionOk="0" h="2184" w="2817">
                <a:moveTo>
                  <a:pt x="1408" y="0"/>
                </a:moveTo>
                <a:cubicBezTo>
                  <a:pt x="3" y="0"/>
                  <a:pt x="0" y="2184"/>
                  <a:pt x="1408" y="2184"/>
                </a:cubicBezTo>
                <a:cubicBezTo>
                  <a:pt x="2814" y="2184"/>
                  <a:pt x="2816"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2386818" y="4904459"/>
            <a:ext cx="124346" cy="96517"/>
          </a:xfrm>
          <a:custGeom>
            <a:rect b="b" l="l" r="r" t="t"/>
            <a:pathLst>
              <a:path extrusionOk="0" h="2185" w="2815">
                <a:moveTo>
                  <a:pt x="1408" y="0"/>
                </a:moveTo>
                <a:cubicBezTo>
                  <a:pt x="3" y="0"/>
                  <a:pt x="0" y="2184"/>
                  <a:pt x="1408" y="2184"/>
                </a:cubicBezTo>
                <a:cubicBezTo>
                  <a:pt x="2813" y="2184"/>
                  <a:pt x="2815"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5"/>
          <p:cNvGrpSpPr/>
          <p:nvPr/>
        </p:nvGrpSpPr>
        <p:grpSpPr>
          <a:xfrm>
            <a:off x="3956258" y="4119255"/>
            <a:ext cx="374318" cy="372065"/>
            <a:chOff x="1034987" y="3936892"/>
            <a:chExt cx="374318" cy="372065"/>
          </a:xfrm>
        </p:grpSpPr>
        <p:sp>
          <p:nvSpPr>
            <p:cNvPr id="182" name="Google Shape;182;p1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5"/>
          <p:cNvSpPr/>
          <p:nvPr/>
        </p:nvSpPr>
        <p:spPr>
          <a:xfrm>
            <a:off x="5792054" y="441528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2465000" y="417904"/>
            <a:ext cx="502241" cy="499193"/>
            <a:chOff x="1566913" y="1398166"/>
            <a:chExt cx="502241" cy="499193"/>
          </a:xfrm>
        </p:grpSpPr>
        <p:sp>
          <p:nvSpPr>
            <p:cNvPr id="199" name="Google Shape;199;p15"/>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5"/>
          <p:cNvSpPr/>
          <p:nvPr/>
        </p:nvSpPr>
        <p:spPr>
          <a:xfrm>
            <a:off x="4909425" y="-301425"/>
            <a:ext cx="5901578" cy="5625843"/>
          </a:xfrm>
          <a:custGeom>
            <a:rect b="b" l="l" r="r" t="t"/>
            <a:pathLst>
              <a:path extrusionOk="0" h="59985" w="62925">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5" name="Shape 215"/>
        <p:cNvGrpSpPr/>
        <p:nvPr/>
      </p:nvGrpSpPr>
      <p:grpSpPr>
        <a:xfrm>
          <a:off x="0" y="0"/>
          <a:ext cx="0" cy="0"/>
          <a:chOff x="0" y="0"/>
          <a:chExt cx="0" cy="0"/>
        </a:xfrm>
      </p:grpSpPr>
      <p:grpSp>
        <p:nvGrpSpPr>
          <p:cNvPr id="216" name="Google Shape;216;p16"/>
          <p:cNvGrpSpPr/>
          <p:nvPr/>
        </p:nvGrpSpPr>
        <p:grpSpPr>
          <a:xfrm>
            <a:off x="-12700" y="3175"/>
            <a:ext cx="9220200" cy="5200800"/>
            <a:chOff x="-12700" y="3175"/>
            <a:chExt cx="9220200" cy="5200800"/>
          </a:xfrm>
        </p:grpSpPr>
        <p:cxnSp>
          <p:nvCxnSpPr>
            <p:cNvPr id="217" name="Google Shape;217;p16"/>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8" name="Google Shape;218;p16"/>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9" name="Google Shape;219;p16"/>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0" name="Google Shape;220;p16"/>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1" name="Google Shape;221;p16"/>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2" name="Google Shape;222;p16"/>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3" name="Google Shape;223;p16"/>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4" name="Google Shape;224;p16"/>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5" name="Google Shape;225;p16"/>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6" name="Google Shape;226;p16"/>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27" name="Google Shape;227;p16"/>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28" name="Google Shape;228;p16"/>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29" name="Google Shape;229;p16"/>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30" name="Google Shape;230;p16"/>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31" name="Google Shape;231;p16"/>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32" name="Google Shape;232;p16"/>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233" name="Google Shape;23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34" name="Google Shape;234;p16"/>
          <p:cNvSpPr txBox="1"/>
          <p:nvPr>
            <p:ph idx="1" type="body"/>
          </p:nvPr>
        </p:nvSpPr>
        <p:spPr>
          <a:xfrm>
            <a:off x="720000" y="1151073"/>
            <a:ext cx="7704000" cy="3720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grpSp>
        <p:nvGrpSpPr>
          <p:cNvPr id="235" name="Google Shape;235;p16"/>
          <p:cNvGrpSpPr/>
          <p:nvPr/>
        </p:nvGrpSpPr>
        <p:grpSpPr>
          <a:xfrm>
            <a:off x="136951" y="1959342"/>
            <a:ext cx="411202" cy="408684"/>
            <a:chOff x="4404201" y="2514317"/>
            <a:chExt cx="411202" cy="408684"/>
          </a:xfrm>
        </p:grpSpPr>
        <p:sp>
          <p:nvSpPr>
            <p:cNvPr id="236" name="Google Shape;236;p16"/>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6"/>
          <p:cNvSpPr/>
          <p:nvPr/>
        </p:nvSpPr>
        <p:spPr>
          <a:xfrm>
            <a:off x="280392" y="635327"/>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5790798" y="327184"/>
            <a:ext cx="124390" cy="96473"/>
          </a:xfrm>
          <a:custGeom>
            <a:rect b="b" l="l" r="r" t="t"/>
            <a:pathLst>
              <a:path extrusionOk="0" h="2184" w="2816">
                <a:moveTo>
                  <a:pt x="1408" y="0"/>
                </a:moveTo>
                <a:cubicBezTo>
                  <a:pt x="3" y="0"/>
                  <a:pt x="1" y="2184"/>
                  <a:pt x="1408" y="2184"/>
                </a:cubicBezTo>
                <a:cubicBezTo>
                  <a:pt x="2813" y="2184"/>
                  <a:pt x="2815"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280340" y="3667131"/>
            <a:ext cx="124434" cy="96473"/>
          </a:xfrm>
          <a:custGeom>
            <a:rect b="b" l="l" r="r" t="t"/>
            <a:pathLst>
              <a:path extrusionOk="0" h="2184" w="2817">
                <a:moveTo>
                  <a:pt x="1408" y="0"/>
                </a:moveTo>
                <a:cubicBezTo>
                  <a:pt x="3" y="0"/>
                  <a:pt x="0" y="2184"/>
                  <a:pt x="1408" y="2184"/>
                </a:cubicBezTo>
                <a:cubicBezTo>
                  <a:pt x="2814" y="2184"/>
                  <a:pt x="2816"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8713367" y="441885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6"/>
          <p:cNvGrpSpPr/>
          <p:nvPr/>
        </p:nvGrpSpPr>
        <p:grpSpPr>
          <a:xfrm>
            <a:off x="8688846" y="2819338"/>
            <a:ext cx="274395" cy="272715"/>
            <a:chOff x="4404201" y="2514317"/>
            <a:chExt cx="411202" cy="408684"/>
          </a:xfrm>
        </p:grpSpPr>
        <p:sp>
          <p:nvSpPr>
            <p:cNvPr id="256" name="Google Shape;256;p16"/>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6"/>
          <p:cNvSpPr/>
          <p:nvPr/>
        </p:nvSpPr>
        <p:spPr>
          <a:xfrm flipH="1" rot="10800000">
            <a:off x="7834144"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grpSp>
        <p:nvGrpSpPr>
          <p:cNvPr id="273" name="Google Shape;273;p17"/>
          <p:cNvGrpSpPr/>
          <p:nvPr/>
        </p:nvGrpSpPr>
        <p:grpSpPr>
          <a:xfrm>
            <a:off x="-12700" y="3175"/>
            <a:ext cx="9220200" cy="5200800"/>
            <a:chOff x="-12700" y="3175"/>
            <a:chExt cx="9220200" cy="5200800"/>
          </a:xfrm>
        </p:grpSpPr>
        <p:cxnSp>
          <p:nvCxnSpPr>
            <p:cNvPr id="274" name="Google Shape;274;p17"/>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75" name="Google Shape;275;p17"/>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76" name="Google Shape;276;p17"/>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17"/>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78" name="Google Shape;278;p17"/>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79" name="Google Shape;279;p17"/>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80" name="Google Shape;280;p17"/>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81" name="Google Shape;281;p17"/>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82" name="Google Shape;282;p17"/>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83" name="Google Shape;283;p17"/>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84" name="Google Shape;284;p17"/>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85" name="Google Shape;285;p17"/>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86" name="Google Shape;286;p17"/>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87" name="Google Shape;287;p17"/>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88" name="Google Shape;288;p17"/>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89" name="Google Shape;289;p17"/>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290" name="Google Shape;29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91" name="Google Shape;291;p17"/>
          <p:cNvSpPr txBox="1"/>
          <p:nvPr>
            <p:ph idx="1" type="subTitle"/>
          </p:nvPr>
        </p:nvSpPr>
        <p:spPr>
          <a:xfrm>
            <a:off x="5985621" y="3608750"/>
            <a:ext cx="22662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2" name="Google Shape;292;p17"/>
          <p:cNvSpPr txBox="1"/>
          <p:nvPr>
            <p:ph idx="2" type="subTitle"/>
          </p:nvPr>
        </p:nvSpPr>
        <p:spPr>
          <a:xfrm>
            <a:off x="832925" y="3608750"/>
            <a:ext cx="22662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3" name="Google Shape;293;p17"/>
          <p:cNvSpPr txBox="1"/>
          <p:nvPr>
            <p:ph idx="3" type="subTitle"/>
          </p:nvPr>
        </p:nvSpPr>
        <p:spPr>
          <a:xfrm>
            <a:off x="5985621" y="3300725"/>
            <a:ext cx="22662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4" name="Google Shape;294;p17"/>
          <p:cNvSpPr txBox="1"/>
          <p:nvPr>
            <p:ph idx="4" type="subTitle"/>
          </p:nvPr>
        </p:nvSpPr>
        <p:spPr>
          <a:xfrm>
            <a:off x="832925" y="3300725"/>
            <a:ext cx="22662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5" name="Google Shape;295;p17"/>
          <p:cNvSpPr txBox="1"/>
          <p:nvPr>
            <p:ph idx="5" type="subTitle"/>
          </p:nvPr>
        </p:nvSpPr>
        <p:spPr>
          <a:xfrm>
            <a:off x="3409273" y="3608750"/>
            <a:ext cx="22662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6" name="Google Shape;296;p17"/>
          <p:cNvSpPr txBox="1"/>
          <p:nvPr>
            <p:ph idx="6" type="subTitle"/>
          </p:nvPr>
        </p:nvSpPr>
        <p:spPr>
          <a:xfrm>
            <a:off x="3409273" y="3300725"/>
            <a:ext cx="22662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7" name="Google Shape;297;p17"/>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rot="10800000">
            <a:off x="2551339" y="-149316"/>
            <a:ext cx="2535013" cy="1340115"/>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7"/>
          <p:cNvGrpSpPr/>
          <p:nvPr/>
        </p:nvGrpSpPr>
        <p:grpSpPr>
          <a:xfrm>
            <a:off x="8625574" y="2779828"/>
            <a:ext cx="321165" cy="319232"/>
            <a:chOff x="1034987" y="3936892"/>
            <a:chExt cx="374318" cy="372065"/>
          </a:xfrm>
        </p:grpSpPr>
        <p:sp>
          <p:nvSpPr>
            <p:cNvPr id="300" name="Google Shape;300;p1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7"/>
          <p:cNvSpPr/>
          <p:nvPr/>
        </p:nvSpPr>
        <p:spPr>
          <a:xfrm>
            <a:off x="651051" y="2867311"/>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7"/>
          <p:cNvGrpSpPr/>
          <p:nvPr/>
        </p:nvGrpSpPr>
        <p:grpSpPr>
          <a:xfrm>
            <a:off x="552649" y="4284778"/>
            <a:ext cx="321165" cy="319232"/>
            <a:chOff x="1034987" y="3936892"/>
            <a:chExt cx="374318" cy="372065"/>
          </a:xfrm>
        </p:grpSpPr>
        <p:sp>
          <p:nvSpPr>
            <p:cNvPr id="317" name="Google Shape;317;p1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7"/>
          <p:cNvSpPr/>
          <p:nvPr/>
        </p:nvSpPr>
        <p:spPr>
          <a:xfrm>
            <a:off x="3232239" y="4421723"/>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 name="Shape 333"/>
        <p:cNvGrpSpPr/>
        <p:nvPr/>
      </p:nvGrpSpPr>
      <p:grpSpPr>
        <a:xfrm>
          <a:off x="0" y="0"/>
          <a:ext cx="0" cy="0"/>
          <a:chOff x="0" y="0"/>
          <a:chExt cx="0" cy="0"/>
        </a:xfrm>
      </p:grpSpPr>
      <p:grpSp>
        <p:nvGrpSpPr>
          <p:cNvPr id="334" name="Google Shape;334;p18"/>
          <p:cNvGrpSpPr/>
          <p:nvPr/>
        </p:nvGrpSpPr>
        <p:grpSpPr>
          <a:xfrm>
            <a:off x="-12700" y="3175"/>
            <a:ext cx="9220200" cy="5200800"/>
            <a:chOff x="-12700" y="3175"/>
            <a:chExt cx="9220200" cy="5200800"/>
          </a:xfrm>
        </p:grpSpPr>
        <p:cxnSp>
          <p:nvCxnSpPr>
            <p:cNvPr id="335" name="Google Shape;335;p18"/>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36" name="Google Shape;336;p18"/>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37" name="Google Shape;337;p18"/>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38" name="Google Shape;338;p18"/>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18"/>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0" name="Google Shape;340;p18"/>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1" name="Google Shape;341;p18"/>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2" name="Google Shape;342;p18"/>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3" name="Google Shape;343;p18"/>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4" name="Google Shape;344;p18"/>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45" name="Google Shape;345;p18"/>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46" name="Google Shape;346;p18"/>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47" name="Google Shape;347;p18"/>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48" name="Google Shape;348;p18"/>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49" name="Google Shape;349;p18"/>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50" name="Google Shape;350;p18"/>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351" name="Google Shape;35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52" name="Google Shape;352;p18"/>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rot="10800000">
            <a:off x="-852656"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311592" y="13987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250992" y="4413077"/>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774589" y="2901649"/>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8774589" y="6353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8" name="Shape 358"/>
        <p:cNvGrpSpPr/>
        <p:nvPr/>
      </p:nvGrpSpPr>
      <p:grpSpPr>
        <a:xfrm>
          <a:off x="0" y="0"/>
          <a:ext cx="0" cy="0"/>
          <a:chOff x="0" y="0"/>
          <a:chExt cx="0" cy="0"/>
        </a:xfrm>
      </p:grpSpPr>
      <p:grpSp>
        <p:nvGrpSpPr>
          <p:cNvPr id="359" name="Google Shape;359;p19"/>
          <p:cNvGrpSpPr/>
          <p:nvPr/>
        </p:nvGrpSpPr>
        <p:grpSpPr>
          <a:xfrm>
            <a:off x="-12700" y="3175"/>
            <a:ext cx="9220200" cy="5200800"/>
            <a:chOff x="-12700" y="3175"/>
            <a:chExt cx="9220200" cy="5200800"/>
          </a:xfrm>
        </p:grpSpPr>
        <p:cxnSp>
          <p:nvCxnSpPr>
            <p:cNvPr id="360" name="Google Shape;360;p19"/>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1" name="Google Shape;361;p19"/>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2" name="Google Shape;362;p19"/>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3" name="Google Shape;363;p19"/>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4" name="Google Shape;364;p19"/>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5" name="Google Shape;365;p19"/>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6" name="Google Shape;366;p19"/>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7" name="Google Shape;367;p19"/>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8" name="Google Shape;368;p19"/>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69" name="Google Shape;369;p19"/>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370" name="Google Shape;370;p19"/>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71" name="Google Shape;371;p19"/>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72" name="Google Shape;372;p19"/>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73" name="Google Shape;373;p19"/>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19"/>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375" name="Google Shape;375;p19"/>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376" name="Google Shape;376;p19"/>
          <p:cNvSpPr txBox="1"/>
          <p:nvPr>
            <p:ph type="title"/>
          </p:nvPr>
        </p:nvSpPr>
        <p:spPr>
          <a:xfrm>
            <a:off x="720000" y="1275156"/>
            <a:ext cx="4032900" cy="5727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77" name="Google Shape;377;p19"/>
          <p:cNvSpPr txBox="1"/>
          <p:nvPr>
            <p:ph idx="1" type="subTitle"/>
          </p:nvPr>
        </p:nvSpPr>
        <p:spPr>
          <a:xfrm>
            <a:off x="720000" y="1847844"/>
            <a:ext cx="4032900" cy="202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378" name="Google Shape;378;p19"/>
          <p:cNvSpPr/>
          <p:nvPr/>
        </p:nvSpPr>
        <p:spPr>
          <a:xfrm rot="10800000">
            <a:off x="4180798" y="-87231"/>
            <a:ext cx="2251678" cy="1190332"/>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513554" y="28990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9"/>
          <p:cNvGrpSpPr/>
          <p:nvPr/>
        </p:nvGrpSpPr>
        <p:grpSpPr>
          <a:xfrm>
            <a:off x="2195563" y="289904"/>
            <a:ext cx="502241" cy="499193"/>
            <a:chOff x="1566913" y="1398166"/>
            <a:chExt cx="502241" cy="499193"/>
          </a:xfrm>
        </p:grpSpPr>
        <p:sp>
          <p:nvSpPr>
            <p:cNvPr id="381" name="Google Shape;381;p19"/>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19"/>
          <p:cNvSpPr/>
          <p:nvPr/>
        </p:nvSpPr>
        <p:spPr>
          <a:xfrm>
            <a:off x="651030" y="10117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19"/>
          <p:cNvGrpSpPr/>
          <p:nvPr/>
        </p:nvGrpSpPr>
        <p:grpSpPr>
          <a:xfrm>
            <a:off x="526062" y="4231930"/>
            <a:ext cx="374318" cy="372065"/>
            <a:chOff x="1034987" y="3936892"/>
            <a:chExt cx="374318" cy="372065"/>
          </a:xfrm>
        </p:grpSpPr>
        <p:sp>
          <p:nvSpPr>
            <p:cNvPr id="398" name="Google Shape;398;p19"/>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19"/>
          <p:cNvSpPr/>
          <p:nvPr/>
        </p:nvSpPr>
        <p:spPr>
          <a:xfrm>
            <a:off x="5098284" y="1736901"/>
            <a:ext cx="6664984" cy="3523392"/>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4" name="Shape 414"/>
        <p:cNvGrpSpPr/>
        <p:nvPr/>
      </p:nvGrpSpPr>
      <p:grpSpPr>
        <a:xfrm>
          <a:off x="0" y="0"/>
          <a:ext cx="0" cy="0"/>
          <a:chOff x="0" y="0"/>
          <a:chExt cx="0" cy="0"/>
        </a:xfrm>
      </p:grpSpPr>
      <p:grpSp>
        <p:nvGrpSpPr>
          <p:cNvPr id="415" name="Google Shape;415;p20"/>
          <p:cNvGrpSpPr/>
          <p:nvPr/>
        </p:nvGrpSpPr>
        <p:grpSpPr>
          <a:xfrm>
            <a:off x="-12700" y="3175"/>
            <a:ext cx="9220200" cy="5200800"/>
            <a:chOff x="-12700" y="3175"/>
            <a:chExt cx="9220200" cy="5200800"/>
          </a:xfrm>
        </p:grpSpPr>
        <p:cxnSp>
          <p:nvCxnSpPr>
            <p:cNvPr id="416" name="Google Shape;416;p20"/>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17" name="Google Shape;417;p20"/>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18" name="Google Shape;418;p20"/>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19" name="Google Shape;419;p20"/>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0" name="Google Shape;420;p20"/>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1" name="Google Shape;421;p20"/>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2" name="Google Shape;422;p20"/>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3" name="Google Shape;423;p20"/>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4" name="Google Shape;424;p20"/>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5" name="Google Shape;425;p20"/>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26" name="Google Shape;426;p20"/>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27" name="Google Shape;427;p20"/>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28" name="Google Shape;428;p20"/>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20"/>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20"/>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31" name="Google Shape;431;p20"/>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432" name="Google Shape;432;p20"/>
          <p:cNvSpPr txBox="1"/>
          <p:nvPr>
            <p:ph type="title"/>
          </p:nvPr>
        </p:nvSpPr>
        <p:spPr>
          <a:xfrm>
            <a:off x="713225" y="13071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33" name="Google Shape;433;p20"/>
          <p:cNvGrpSpPr/>
          <p:nvPr/>
        </p:nvGrpSpPr>
        <p:grpSpPr>
          <a:xfrm>
            <a:off x="2195563" y="289904"/>
            <a:ext cx="502241" cy="499193"/>
            <a:chOff x="1566913" y="1398166"/>
            <a:chExt cx="502241" cy="499193"/>
          </a:xfrm>
        </p:grpSpPr>
        <p:sp>
          <p:nvSpPr>
            <p:cNvPr id="434" name="Google Shape;434;p20"/>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0"/>
          <p:cNvSpPr/>
          <p:nvPr/>
        </p:nvSpPr>
        <p:spPr>
          <a:xfrm>
            <a:off x="651030" y="10117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7523079" y="28990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0"/>
          <p:cNvGrpSpPr/>
          <p:nvPr/>
        </p:nvGrpSpPr>
        <p:grpSpPr>
          <a:xfrm>
            <a:off x="526075" y="4265855"/>
            <a:ext cx="374318" cy="372065"/>
            <a:chOff x="1034987" y="3936892"/>
            <a:chExt cx="374318" cy="372065"/>
          </a:xfrm>
        </p:grpSpPr>
        <p:sp>
          <p:nvSpPr>
            <p:cNvPr id="452" name="Google Shape;452;p20"/>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0"/>
          <p:cNvSpPr/>
          <p:nvPr/>
        </p:nvSpPr>
        <p:spPr>
          <a:xfrm>
            <a:off x="4315563" y="775425"/>
            <a:ext cx="5887240" cy="4915690"/>
          </a:xfrm>
          <a:custGeom>
            <a:rect b="b" l="l" r="r" t="t"/>
            <a:pathLst>
              <a:path extrusionOk="0" h="53875" w="64523">
                <a:moveTo>
                  <a:pt x="46200" y="0"/>
                </a:moveTo>
                <a:cubicBezTo>
                  <a:pt x="41038" y="0"/>
                  <a:pt x="35891" y="1916"/>
                  <a:pt x="31662" y="4939"/>
                </a:cubicBezTo>
                <a:cubicBezTo>
                  <a:pt x="28098" y="7486"/>
                  <a:pt x="25084" y="10793"/>
                  <a:pt x="21302" y="13001"/>
                </a:cubicBezTo>
                <a:cubicBezTo>
                  <a:pt x="17325" y="15323"/>
                  <a:pt x="12591" y="16375"/>
                  <a:pt x="9099" y="19378"/>
                </a:cubicBezTo>
                <a:cubicBezTo>
                  <a:pt x="4540" y="23298"/>
                  <a:pt x="0" y="36730"/>
                  <a:pt x="3606" y="42405"/>
                </a:cubicBezTo>
                <a:cubicBezTo>
                  <a:pt x="5926" y="46058"/>
                  <a:pt x="21996" y="49577"/>
                  <a:pt x="26856" y="51399"/>
                </a:cubicBezTo>
                <a:cubicBezTo>
                  <a:pt x="30717" y="52847"/>
                  <a:pt x="35024" y="53875"/>
                  <a:pt x="39153" y="53875"/>
                </a:cubicBezTo>
                <a:cubicBezTo>
                  <a:pt x="43259" y="53875"/>
                  <a:pt x="47190" y="52859"/>
                  <a:pt x="50337" y="50229"/>
                </a:cubicBezTo>
                <a:cubicBezTo>
                  <a:pt x="52794" y="48176"/>
                  <a:pt x="54476" y="45355"/>
                  <a:pt x="55944" y="42509"/>
                </a:cubicBezTo>
                <a:cubicBezTo>
                  <a:pt x="58798" y="36981"/>
                  <a:pt x="61032" y="31154"/>
                  <a:pt x="62605" y="25136"/>
                </a:cubicBezTo>
                <a:cubicBezTo>
                  <a:pt x="63742" y="20780"/>
                  <a:pt x="64523" y="16134"/>
                  <a:pt x="63263" y="11812"/>
                </a:cubicBezTo>
                <a:cubicBezTo>
                  <a:pt x="61495" y="5749"/>
                  <a:pt x="55727" y="1310"/>
                  <a:pt x="49504" y="271"/>
                </a:cubicBezTo>
                <a:cubicBezTo>
                  <a:pt x="48408" y="88"/>
                  <a:pt x="47304" y="0"/>
                  <a:pt x="46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grpSp>
        <p:nvGrpSpPr>
          <p:cNvPr id="469" name="Google Shape;469;p21"/>
          <p:cNvGrpSpPr/>
          <p:nvPr/>
        </p:nvGrpSpPr>
        <p:grpSpPr>
          <a:xfrm>
            <a:off x="-12700" y="3175"/>
            <a:ext cx="9220200" cy="5200800"/>
            <a:chOff x="-12700" y="3175"/>
            <a:chExt cx="9220200" cy="5200800"/>
          </a:xfrm>
        </p:grpSpPr>
        <p:cxnSp>
          <p:nvCxnSpPr>
            <p:cNvPr id="470" name="Google Shape;470;p21"/>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1" name="Google Shape;471;p21"/>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2" name="Google Shape;472;p21"/>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3" name="Google Shape;473;p21"/>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4" name="Google Shape;474;p21"/>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5" name="Google Shape;475;p21"/>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6" name="Google Shape;476;p21"/>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7" name="Google Shape;477;p21"/>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8" name="Google Shape;478;p21"/>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79" name="Google Shape;479;p21"/>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480" name="Google Shape;480;p21"/>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81" name="Google Shape;481;p21"/>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82" name="Google Shape;482;p21"/>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83" name="Google Shape;483;p21"/>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84" name="Google Shape;484;p21"/>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485" name="Google Shape;485;p21"/>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486" name="Google Shape;486;p21"/>
          <p:cNvSpPr/>
          <p:nvPr/>
        </p:nvSpPr>
        <p:spPr>
          <a:xfrm>
            <a:off x="946400" y="1178675"/>
            <a:ext cx="8004348" cy="4231436"/>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rgbClr val="B3E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txBox="1"/>
          <p:nvPr>
            <p:ph type="title"/>
          </p:nvPr>
        </p:nvSpPr>
        <p:spPr>
          <a:xfrm>
            <a:off x="2135550" y="1245825"/>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sz="157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488" name="Google Shape;488;p21"/>
          <p:cNvSpPr txBox="1"/>
          <p:nvPr>
            <p:ph idx="1" type="subTitle"/>
          </p:nvPr>
        </p:nvSpPr>
        <p:spPr>
          <a:xfrm>
            <a:off x="2135550" y="3096675"/>
            <a:ext cx="4872900" cy="801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89" name="Google Shape;489;p21"/>
          <p:cNvGrpSpPr/>
          <p:nvPr/>
        </p:nvGrpSpPr>
        <p:grpSpPr>
          <a:xfrm>
            <a:off x="156001" y="1993092"/>
            <a:ext cx="411202" cy="408684"/>
            <a:chOff x="4404201" y="2514317"/>
            <a:chExt cx="411202" cy="408684"/>
          </a:xfrm>
        </p:grpSpPr>
        <p:sp>
          <p:nvSpPr>
            <p:cNvPr id="490" name="Google Shape;490;p21"/>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1"/>
          <p:cNvSpPr/>
          <p:nvPr/>
        </p:nvSpPr>
        <p:spPr>
          <a:xfrm>
            <a:off x="6657573" y="289084"/>
            <a:ext cx="124390" cy="96473"/>
          </a:xfrm>
          <a:custGeom>
            <a:rect b="b" l="l" r="r" t="t"/>
            <a:pathLst>
              <a:path extrusionOk="0" h="2184" w="2816">
                <a:moveTo>
                  <a:pt x="1408" y="0"/>
                </a:moveTo>
                <a:cubicBezTo>
                  <a:pt x="3" y="0"/>
                  <a:pt x="1" y="2184"/>
                  <a:pt x="1408" y="2184"/>
                </a:cubicBezTo>
                <a:cubicBezTo>
                  <a:pt x="2813" y="2184"/>
                  <a:pt x="2815"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55140" y="4414556"/>
            <a:ext cx="124434" cy="96473"/>
          </a:xfrm>
          <a:custGeom>
            <a:rect b="b" l="l" r="r" t="t"/>
            <a:pathLst>
              <a:path extrusionOk="0" h="2184" w="2817">
                <a:moveTo>
                  <a:pt x="1408" y="0"/>
                </a:moveTo>
                <a:cubicBezTo>
                  <a:pt x="3" y="0"/>
                  <a:pt x="0" y="2184"/>
                  <a:pt x="1408" y="2184"/>
                </a:cubicBezTo>
                <a:cubicBezTo>
                  <a:pt x="2814" y="2184"/>
                  <a:pt x="2816"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651030" y="10117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8717439" y="21381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9" name="Shape 509"/>
        <p:cNvGrpSpPr/>
        <p:nvPr/>
      </p:nvGrpSpPr>
      <p:grpSpPr>
        <a:xfrm>
          <a:off x="0" y="0"/>
          <a:ext cx="0" cy="0"/>
          <a:chOff x="0" y="0"/>
          <a:chExt cx="0" cy="0"/>
        </a:xfrm>
      </p:grpSpPr>
      <p:sp>
        <p:nvSpPr>
          <p:cNvPr id="510" name="Google Shape;510;p22"/>
          <p:cNvSpPr txBox="1"/>
          <p:nvPr>
            <p:ph type="title"/>
          </p:nvPr>
        </p:nvSpPr>
        <p:spPr>
          <a:xfrm>
            <a:off x="5200675" y="1594050"/>
            <a:ext cx="3230100" cy="19554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500"/>
              <a:buNone/>
              <a:defRPr sz="4000">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grpSp>
        <p:nvGrpSpPr>
          <p:cNvPr id="511" name="Google Shape;511;p22"/>
          <p:cNvGrpSpPr/>
          <p:nvPr/>
        </p:nvGrpSpPr>
        <p:grpSpPr>
          <a:xfrm>
            <a:off x="7928534" y="4104809"/>
            <a:ext cx="502241" cy="499193"/>
            <a:chOff x="5275459" y="1221034"/>
            <a:chExt cx="502241" cy="499193"/>
          </a:xfrm>
        </p:grpSpPr>
        <p:sp>
          <p:nvSpPr>
            <p:cNvPr id="512" name="Google Shape;512;p22"/>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2"/>
          <p:cNvGrpSpPr/>
          <p:nvPr/>
        </p:nvGrpSpPr>
        <p:grpSpPr>
          <a:xfrm>
            <a:off x="526075" y="4319955"/>
            <a:ext cx="374318" cy="372065"/>
            <a:chOff x="1034987" y="3936892"/>
            <a:chExt cx="374318" cy="372065"/>
          </a:xfrm>
        </p:grpSpPr>
        <p:sp>
          <p:nvSpPr>
            <p:cNvPr id="528" name="Google Shape;528;p22"/>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22"/>
          <p:cNvSpPr/>
          <p:nvPr/>
        </p:nvSpPr>
        <p:spPr>
          <a:xfrm>
            <a:off x="6650514" y="13687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22"/>
          <p:cNvGrpSpPr/>
          <p:nvPr/>
        </p:nvGrpSpPr>
        <p:grpSpPr>
          <a:xfrm>
            <a:off x="4825750" y="911580"/>
            <a:ext cx="374318" cy="372065"/>
            <a:chOff x="1034987" y="3936892"/>
            <a:chExt cx="374318" cy="372065"/>
          </a:xfrm>
        </p:grpSpPr>
        <p:sp>
          <p:nvSpPr>
            <p:cNvPr id="545" name="Google Shape;545;p22"/>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22"/>
          <p:cNvSpPr/>
          <p:nvPr/>
        </p:nvSpPr>
        <p:spPr>
          <a:xfrm>
            <a:off x="8681889" y="26506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6650514" y="4366911"/>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713214" y="44297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3" name="Shape 563"/>
        <p:cNvGrpSpPr/>
        <p:nvPr/>
      </p:nvGrpSpPr>
      <p:grpSpPr>
        <a:xfrm>
          <a:off x="0" y="0"/>
          <a:ext cx="0" cy="0"/>
          <a:chOff x="0" y="0"/>
          <a:chExt cx="0" cy="0"/>
        </a:xfrm>
      </p:grpSpPr>
      <p:grpSp>
        <p:nvGrpSpPr>
          <p:cNvPr id="564" name="Google Shape;564;p23"/>
          <p:cNvGrpSpPr/>
          <p:nvPr/>
        </p:nvGrpSpPr>
        <p:grpSpPr>
          <a:xfrm>
            <a:off x="-12700" y="3175"/>
            <a:ext cx="9220200" cy="5200800"/>
            <a:chOff x="-12700" y="3175"/>
            <a:chExt cx="9220200" cy="5200800"/>
          </a:xfrm>
        </p:grpSpPr>
        <p:cxnSp>
          <p:nvCxnSpPr>
            <p:cNvPr id="565" name="Google Shape;565;p23"/>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66" name="Google Shape;566;p23"/>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67" name="Google Shape;567;p23"/>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68" name="Google Shape;568;p23"/>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69" name="Google Shape;569;p23"/>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0" name="Google Shape;570;p23"/>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1" name="Google Shape;571;p23"/>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2" name="Google Shape;572;p23"/>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3" name="Google Shape;573;p23"/>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4" name="Google Shape;574;p23"/>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575" name="Google Shape;575;p23"/>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576" name="Google Shape;576;p23"/>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577" name="Google Shape;577;p23"/>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578" name="Google Shape;578;p23"/>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579" name="Google Shape;579;p23"/>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580" name="Google Shape;580;p23"/>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581" name="Google Shape;581;p23"/>
          <p:cNvSpPr txBox="1"/>
          <p:nvPr>
            <p:ph hasCustomPrompt="1" type="title"/>
          </p:nvPr>
        </p:nvSpPr>
        <p:spPr>
          <a:xfrm>
            <a:off x="1576350" y="1468150"/>
            <a:ext cx="5991300" cy="165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2" name="Google Shape;582;p23"/>
          <p:cNvSpPr txBox="1"/>
          <p:nvPr>
            <p:ph idx="1" type="subTitle"/>
          </p:nvPr>
        </p:nvSpPr>
        <p:spPr>
          <a:xfrm>
            <a:off x="2028825" y="3198650"/>
            <a:ext cx="5200500" cy="4140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583" name="Google Shape;583;p23"/>
          <p:cNvSpPr/>
          <p:nvPr/>
        </p:nvSpPr>
        <p:spPr>
          <a:xfrm>
            <a:off x="6526657" y="3705200"/>
            <a:ext cx="3002995" cy="1587510"/>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3"/>
          <p:cNvGrpSpPr/>
          <p:nvPr/>
        </p:nvGrpSpPr>
        <p:grpSpPr>
          <a:xfrm>
            <a:off x="8619020" y="2772802"/>
            <a:ext cx="321183" cy="319234"/>
            <a:chOff x="5275459" y="1221034"/>
            <a:chExt cx="502241" cy="499193"/>
          </a:xfrm>
        </p:grpSpPr>
        <p:sp>
          <p:nvSpPr>
            <p:cNvPr id="585" name="Google Shape;585;p23"/>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3"/>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3"/>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3"/>
          <p:cNvGrpSpPr/>
          <p:nvPr/>
        </p:nvGrpSpPr>
        <p:grpSpPr>
          <a:xfrm>
            <a:off x="205687" y="2746380"/>
            <a:ext cx="374318" cy="372065"/>
            <a:chOff x="1034987" y="3936892"/>
            <a:chExt cx="374318" cy="372065"/>
          </a:xfrm>
        </p:grpSpPr>
        <p:sp>
          <p:nvSpPr>
            <p:cNvPr id="601" name="Google Shape;601;p2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23"/>
          <p:cNvSpPr/>
          <p:nvPr/>
        </p:nvSpPr>
        <p:spPr>
          <a:xfrm rot="10800000">
            <a:off x="-852837" y="-263601"/>
            <a:ext cx="5795876" cy="3063944"/>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8" name="Shape 6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9" name="Shape 619"/>
        <p:cNvGrpSpPr/>
        <p:nvPr/>
      </p:nvGrpSpPr>
      <p:grpSpPr>
        <a:xfrm>
          <a:off x="0" y="0"/>
          <a:ext cx="0" cy="0"/>
          <a:chOff x="0" y="0"/>
          <a:chExt cx="0" cy="0"/>
        </a:xfrm>
      </p:grpSpPr>
      <p:grpSp>
        <p:nvGrpSpPr>
          <p:cNvPr id="620" name="Google Shape;620;p25"/>
          <p:cNvGrpSpPr/>
          <p:nvPr/>
        </p:nvGrpSpPr>
        <p:grpSpPr>
          <a:xfrm>
            <a:off x="-12700" y="3175"/>
            <a:ext cx="9220200" cy="5200800"/>
            <a:chOff x="-12700" y="3175"/>
            <a:chExt cx="9220200" cy="5200800"/>
          </a:xfrm>
        </p:grpSpPr>
        <p:cxnSp>
          <p:nvCxnSpPr>
            <p:cNvPr id="621" name="Google Shape;621;p25"/>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2" name="Google Shape;622;p25"/>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3" name="Google Shape;623;p25"/>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4" name="Google Shape;624;p25"/>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5" name="Google Shape;625;p25"/>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6" name="Google Shape;626;p25"/>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7" name="Google Shape;627;p25"/>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8" name="Google Shape;628;p25"/>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29" name="Google Shape;629;p25"/>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30" name="Google Shape;630;p25"/>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631" name="Google Shape;631;p25"/>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32" name="Google Shape;632;p25"/>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33" name="Google Shape;633;p25"/>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34" name="Google Shape;634;p25"/>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35" name="Google Shape;635;p25"/>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636" name="Google Shape;636;p25"/>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637" name="Google Shape;63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38" name="Google Shape;638;p25"/>
          <p:cNvSpPr txBox="1"/>
          <p:nvPr>
            <p:ph idx="1" type="subTitle"/>
          </p:nvPr>
        </p:nvSpPr>
        <p:spPr>
          <a:xfrm>
            <a:off x="807671" y="2154839"/>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39" name="Google Shape;639;p25"/>
          <p:cNvSpPr txBox="1"/>
          <p:nvPr>
            <p:ph idx="2" type="subTitle"/>
          </p:nvPr>
        </p:nvSpPr>
        <p:spPr>
          <a:xfrm>
            <a:off x="3445496" y="2154839"/>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40" name="Google Shape;640;p25"/>
          <p:cNvSpPr txBox="1"/>
          <p:nvPr>
            <p:ph idx="3" type="subTitle"/>
          </p:nvPr>
        </p:nvSpPr>
        <p:spPr>
          <a:xfrm>
            <a:off x="807671" y="3731114"/>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41" name="Google Shape;641;p25"/>
          <p:cNvSpPr txBox="1"/>
          <p:nvPr>
            <p:ph idx="4" type="subTitle"/>
          </p:nvPr>
        </p:nvSpPr>
        <p:spPr>
          <a:xfrm>
            <a:off x="3445499" y="3731114"/>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42" name="Google Shape;642;p25"/>
          <p:cNvSpPr txBox="1"/>
          <p:nvPr>
            <p:ph idx="5" type="subTitle"/>
          </p:nvPr>
        </p:nvSpPr>
        <p:spPr>
          <a:xfrm>
            <a:off x="6083327" y="2154839"/>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43" name="Google Shape;643;p25"/>
          <p:cNvSpPr txBox="1"/>
          <p:nvPr>
            <p:ph idx="6" type="subTitle"/>
          </p:nvPr>
        </p:nvSpPr>
        <p:spPr>
          <a:xfrm>
            <a:off x="6083327" y="3731114"/>
            <a:ext cx="225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44" name="Google Shape;644;p25"/>
          <p:cNvSpPr txBox="1"/>
          <p:nvPr>
            <p:ph hasCustomPrompt="1" idx="7" type="title"/>
          </p:nvPr>
        </p:nvSpPr>
        <p:spPr>
          <a:xfrm>
            <a:off x="906073" y="131620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5" name="Google Shape;645;p25"/>
          <p:cNvSpPr txBox="1"/>
          <p:nvPr>
            <p:ph hasCustomPrompt="1" idx="8" type="title"/>
          </p:nvPr>
        </p:nvSpPr>
        <p:spPr>
          <a:xfrm>
            <a:off x="906073" y="2897293"/>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6" name="Google Shape;646;p25"/>
          <p:cNvSpPr txBox="1"/>
          <p:nvPr>
            <p:ph hasCustomPrompt="1" idx="9" type="title"/>
          </p:nvPr>
        </p:nvSpPr>
        <p:spPr>
          <a:xfrm>
            <a:off x="3541923" y="131620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7" name="Google Shape;647;p25"/>
          <p:cNvSpPr txBox="1"/>
          <p:nvPr>
            <p:ph hasCustomPrompt="1" idx="13" type="title"/>
          </p:nvPr>
        </p:nvSpPr>
        <p:spPr>
          <a:xfrm>
            <a:off x="3541923" y="2897293"/>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8" name="Google Shape;648;p25"/>
          <p:cNvSpPr txBox="1"/>
          <p:nvPr>
            <p:ph hasCustomPrompt="1" idx="14" type="title"/>
          </p:nvPr>
        </p:nvSpPr>
        <p:spPr>
          <a:xfrm>
            <a:off x="6241198" y="131620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9" name="Google Shape;649;p25"/>
          <p:cNvSpPr txBox="1"/>
          <p:nvPr>
            <p:ph hasCustomPrompt="1" idx="15" type="title"/>
          </p:nvPr>
        </p:nvSpPr>
        <p:spPr>
          <a:xfrm>
            <a:off x="6241198" y="2897293"/>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50" name="Google Shape;650;p25"/>
          <p:cNvSpPr txBox="1"/>
          <p:nvPr>
            <p:ph idx="16" type="subTitle"/>
          </p:nvPr>
        </p:nvSpPr>
        <p:spPr>
          <a:xfrm>
            <a:off x="807671" y="191370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1" name="Google Shape;651;p25"/>
          <p:cNvSpPr txBox="1"/>
          <p:nvPr>
            <p:ph idx="17" type="subTitle"/>
          </p:nvPr>
        </p:nvSpPr>
        <p:spPr>
          <a:xfrm>
            <a:off x="3445500" y="191370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2" name="Google Shape;652;p25"/>
          <p:cNvSpPr txBox="1"/>
          <p:nvPr>
            <p:ph idx="18" type="subTitle"/>
          </p:nvPr>
        </p:nvSpPr>
        <p:spPr>
          <a:xfrm>
            <a:off x="6083329" y="191370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3" name="Google Shape;653;p25"/>
          <p:cNvSpPr txBox="1"/>
          <p:nvPr>
            <p:ph idx="19" type="subTitle"/>
          </p:nvPr>
        </p:nvSpPr>
        <p:spPr>
          <a:xfrm>
            <a:off x="807671" y="349005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4" name="Google Shape;654;p25"/>
          <p:cNvSpPr txBox="1"/>
          <p:nvPr>
            <p:ph idx="20" type="subTitle"/>
          </p:nvPr>
        </p:nvSpPr>
        <p:spPr>
          <a:xfrm>
            <a:off x="3445500" y="349005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5" name="Google Shape;655;p25"/>
          <p:cNvSpPr txBox="1"/>
          <p:nvPr>
            <p:ph idx="21" type="subTitle"/>
          </p:nvPr>
        </p:nvSpPr>
        <p:spPr>
          <a:xfrm>
            <a:off x="6083329" y="3490050"/>
            <a:ext cx="22530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56" name="Google Shape;656;p25"/>
          <p:cNvGrpSpPr/>
          <p:nvPr/>
        </p:nvGrpSpPr>
        <p:grpSpPr>
          <a:xfrm>
            <a:off x="3945437" y="4690055"/>
            <a:ext cx="374318" cy="372065"/>
            <a:chOff x="1034987" y="3936892"/>
            <a:chExt cx="374318" cy="372065"/>
          </a:xfrm>
        </p:grpSpPr>
        <p:sp>
          <p:nvSpPr>
            <p:cNvPr id="657" name="Google Shape;657;p2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5"/>
          <p:cNvGrpSpPr/>
          <p:nvPr/>
        </p:nvGrpSpPr>
        <p:grpSpPr>
          <a:xfrm>
            <a:off x="156001" y="1954992"/>
            <a:ext cx="411202" cy="408684"/>
            <a:chOff x="4404201" y="2514317"/>
            <a:chExt cx="411202" cy="408684"/>
          </a:xfrm>
        </p:grpSpPr>
        <p:sp>
          <p:nvSpPr>
            <p:cNvPr id="673" name="Google Shape;673;p25"/>
            <p:cNvSpPr/>
            <p:nvPr/>
          </p:nvSpPr>
          <p:spPr>
            <a:xfrm>
              <a:off x="4487598" y="2616930"/>
              <a:ext cx="235793" cy="235793"/>
            </a:xfrm>
            <a:custGeom>
              <a:rect b="b" l="l" r="r" t="t"/>
              <a:pathLst>
                <a:path extrusionOk="0" h="5338" w="5338">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4545067" y="2514317"/>
              <a:ext cx="49738" cy="49738"/>
            </a:xfrm>
            <a:custGeom>
              <a:rect b="b" l="l" r="r" t="t"/>
              <a:pathLst>
                <a:path extrusionOk="0" h="1126" w="1126">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4439450" y="2852678"/>
              <a:ext cx="40329" cy="40329"/>
            </a:xfrm>
            <a:custGeom>
              <a:rect b="b" l="l" r="r" t="t"/>
              <a:pathLst>
                <a:path extrusionOk="0" h="913" w="913">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4723347" y="2837880"/>
              <a:ext cx="27254" cy="27210"/>
            </a:xfrm>
            <a:custGeom>
              <a:rect b="b" l="l" r="r" t="t"/>
              <a:pathLst>
                <a:path extrusionOk="0" h="616" w="617">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4736952" y="2645774"/>
              <a:ext cx="26106" cy="26106"/>
            </a:xfrm>
            <a:custGeom>
              <a:rect b="b" l="l" r="r" t="t"/>
              <a:pathLst>
                <a:path extrusionOk="0" h="591" w="591">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4404201" y="2617018"/>
              <a:ext cx="39579" cy="39579"/>
            </a:xfrm>
            <a:custGeom>
              <a:rect b="b" l="l" r="r" t="t"/>
              <a:pathLst>
                <a:path extrusionOk="0" h="896" w="896">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4775029" y="2727935"/>
              <a:ext cx="40374" cy="40418"/>
            </a:xfrm>
            <a:custGeom>
              <a:rect b="b" l="l" r="r" t="t"/>
              <a:pathLst>
                <a:path extrusionOk="0" h="915" w="914">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4605451" y="2897646"/>
              <a:ext cx="25355" cy="25355"/>
            </a:xfrm>
            <a:custGeom>
              <a:rect b="b" l="l" r="r" t="t"/>
              <a:pathLst>
                <a:path extrusionOk="0" h="574" w="574">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4667292" y="2550229"/>
              <a:ext cx="22749" cy="22749"/>
            </a:xfrm>
            <a:custGeom>
              <a:rect b="b" l="l" r="r" t="t"/>
              <a:pathLst>
                <a:path extrusionOk="0" h="515" w="515">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4423990" y="2734782"/>
              <a:ext cx="22307" cy="22307"/>
            </a:xfrm>
            <a:custGeom>
              <a:rect b="b" l="l" r="r" t="t"/>
              <a:pathLst>
                <a:path extrusionOk="0" h="505" w="505">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4565209" y="2538302"/>
              <a:ext cx="117852" cy="213176"/>
            </a:xfrm>
            <a:custGeom>
              <a:rect b="b" l="l" r="r" t="t"/>
              <a:pathLst>
                <a:path extrusionOk="0" h="4826" w="2668">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4421693" y="2632567"/>
              <a:ext cx="200676" cy="118206"/>
            </a:xfrm>
            <a:custGeom>
              <a:rect b="b" l="l" r="r" t="t"/>
              <a:pathLst>
                <a:path extrusionOk="0" h="2676" w="4543">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4588356" y="2654565"/>
              <a:ext cx="207213" cy="98372"/>
            </a:xfrm>
            <a:custGeom>
              <a:rect b="b" l="l" r="r" t="t"/>
              <a:pathLst>
                <a:path extrusionOk="0" h="2227" w="4691">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4599841" y="2723429"/>
              <a:ext cx="140336" cy="187291"/>
            </a:xfrm>
            <a:custGeom>
              <a:rect b="b" l="l" r="r" t="t"/>
              <a:pathLst>
                <a:path extrusionOk="0" h="4240" w="3177">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4456324" y="2731027"/>
              <a:ext cx="152483" cy="145062"/>
            </a:xfrm>
            <a:custGeom>
              <a:rect b="b" l="l" r="r" t="t"/>
              <a:pathLst>
                <a:path extrusionOk="0" h="3284" w="3452">
                  <a:moveTo>
                    <a:pt x="3303" y="0"/>
                  </a:moveTo>
                  <a:lnTo>
                    <a:pt x="1" y="3126"/>
                  </a:lnTo>
                  <a:lnTo>
                    <a:pt x="149" y="3283"/>
                  </a:lnTo>
                  <a:lnTo>
                    <a:pt x="3451" y="157"/>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25"/>
          <p:cNvSpPr/>
          <p:nvPr/>
        </p:nvSpPr>
        <p:spPr>
          <a:xfrm>
            <a:off x="5790798" y="289084"/>
            <a:ext cx="124390" cy="96473"/>
          </a:xfrm>
          <a:custGeom>
            <a:rect b="b" l="l" r="r" t="t"/>
            <a:pathLst>
              <a:path extrusionOk="0" h="2184" w="2816">
                <a:moveTo>
                  <a:pt x="1408" y="0"/>
                </a:moveTo>
                <a:cubicBezTo>
                  <a:pt x="3" y="0"/>
                  <a:pt x="1" y="2184"/>
                  <a:pt x="1408" y="2184"/>
                </a:cubicBezTo>
                <a:cubicBezTo>
                  <a:pt x="2813" y="2184"/>
                  <a:pt x="2815"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245615" y="4405031"/>
            <a:ext cx="124434" cy="96473"/>
          </a:xfrm>
          <a:custGeom>
            <a:rect b="b" l="l" r="r" t="t"/>
            <a:pathLst>
              <a:path extrusionOk="0" h="2184" w="2817">
                <a:moveTo>
                  <a:pt x="1408" y="0"/>
                </a:moveTo>
                <a:cubicBezTo>
                  <a:pt x="3" y="0"/>
                  <a:pt x="0" y="2184"/>
                  <a:pt x="1408" y="2184"/>
                </a:cubicBezTo>
                <a:cubicBezTo>
                  <a:pt x="2814" y="2184"/>
                  <a:pt x="2816" y="0"/>
                  <a:pt x="1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2367768" y="4904459"/>
            <a:ext cx="124346" cy="96517"/>
          </a:xfrm>
          <a:custGeom>
            <a:rect b="b" l="l" r="r" t="t"/>
            <a:pathLst>
              <a:path extrusionOk="0" h="2185" w="2815">
                <a:moveTo>
                  <a:pt x="1408" y="0"/>
                </a:moveTo>
                <a:cubicBezTo>
                  <a:pt x="3" y="0"/>
                  <a:pt x="0" y="2184"/>
                  <a:pt x="1408" y="2184"/>
                </a:cubicBezTo>
                <a:cubicBezTo>
                  <a:pt x="2813" y="2184"/>
                  <a:pt x="2815" y="0"/>
                  <a:pt x="1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25"/>
          <p:cNvGrpSpPr/>
          <p:nvPr/>
        </p:nvGrpSpPr>
        <p:grpSpPr>
          <a:xfrm>
            <a:off x="8603149" y="2791053"/>
            <a:ext cx="321165" cy="319232"/>
            <a:chOff x="1034987" y="3936892"/>
            <a:chExt cx="374318" cy="372065"/>
          </a:xfrm>
        </p:grpSpPr>
        <p:sp>
          <p:nvSpPr>
            <p:cNvPr id="692" name="Google Shape;692;p2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25"/>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10800000">
            <a:off x="-852656"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9" name="Shape 709"/>
        <p:cNvGrpSpPr/>
        <p:nvPr/>
      </p:nvGrpSpPr>
      <p:grpSpPr>
        <a:xfrm>
          <a:off x="0" y="0"/>
          <a:ext cx="0" cy="0"/>
          <a:chOff x="0" y="0"/>
          <a:chExt cx="0" cy="0"/>
        </a:xfrm>
      </p:grpSpPr>
      <p:grpSp>
        <p:nvGrpSpPr>
          <p:cNvPr id="710" name="Google Shape;710;p26"/>
          <p:cNvGrpSpPr/>
          <p:nvPr/>
        </p:nvGrpSpPr>
        <p:grpSpPr>
          <a:xfrm>
            <a:off x="-12700" y="3175"/>
            <a:ext cx="9220200" cy="5200800"/>
            <a:chOff x="-12700" y="3175"/>
            <a:chExt cx="9220200" cy="5200800"/>
          </a:xfrm>
        </p:grpSpPr>
        <p:cxnSp>
          <p:nvCxnSpPr>
            <p:cNvPr id="711" name="Google Shape;711;p26"/>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2" name="Google Shape;712;p26"/>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3" name="Google Shape;713;p26"/>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4" name="Google Shape;714;p26"/>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5" name="Google Shape;715;p26"/>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6" name="Google Shape;716;p26"/>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7" name="Google Shape;717;p26"/>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8" name="Google Shape;718;p26"/>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19" name="Google Shape;719;p26"/>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20" name="Google Shape;720;p26"/>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21" name="Google Shape;721;p26"/>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22" name="Google Shape;722;p26"/>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23" name="Google Shape;723;p26"/>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24" name="Google Shape;724;p26"/>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25" name="Google Shape;725;p26"/>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26" name="Google Shape;726;p26"/>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727" name="Google Shape;727;p26"/>
          <p:cNvSpPr txBox="1"/>
          <p:nvPr>
            <p:ph type="title"/>
          </p:nvPr>
        </p:nvSpPr>
        <p:spPr>
          <a:xfrm>
            <a:off x="5829081" y="3071713"/>
            <a:ext cx="2601600" cy="5319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28" name="Google Shape;728;p26"/>
          <p:cNvSpPr txBox="1"/>
          <p:nvPr>
            <p:ph idx="1" type="subTitle"/>
          </p:nvPr>
        </p:nvSpPr>
        <p:spPr>
          <a:xfrm>
            <a:off x="3286125" y="1539888"/>
            <a:ext cx="5144700" cy="1478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729" name="Google Shape;729;p26"/>
          <p:cNvSpPr/>
          <p:nvPr/>
        </p:nvSpPr>
        <p:spPr>
          <a:xfrm>
            <a:off x="369712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8681889" y="13862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26"/>
          <p:cNvGrpSpPr/>
          <p:nvPr/>
        </p:nvGrpSpPr>
        <p:grpSpPr>
          <a:xfrm>
            <a:off x="8179659" y="3964234"/>
            <a:ext cx="502241" cy="499193"/>
            <a:chOff x="5275459" y="1221034"/>
            <a:chExt cx="502241" cy="499193"/>
          </a:xfrm>
        </p:grpSpPr>
        <p:sp>
          <p:nvSpPr>
            <p:cNvPr id="732" name="Google Shape;732;p26"/>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6"/>
          <p:cNvGrpSpPr/>
          <p:nvPr/>
        </p:nvGrpSpPr>
        <p:grpSpPr>
          <a:xfrm>
            <a:off x="4825750" y="539505"/>
            <a:ext cx="374318" cy="372065"/>
            <a:chOff x="1034987" y="3936892"/>
            <a:chExt cx="374318" cy="372065"/>
          </a:xfrm>
        </p:grpSpPr>
        <p:sp>
          <p:nvSpPr>
            <p:cNvPr id="748" name="Google Shape;748;p26"/>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6"/>
          <p:cNvSpPr/>
          <p:nvPr/>
        </p:nvSpPr>
        <p:spPr>
          <a:xfrm flipH="1" rot="-1031639">
            <a:off x="-2051369" y="-159191"/>
            <a:ext cx="5946957" cy="5669245"/>
          </a:xfrm>
          <a:custGeom>
            <a:rect b="b" l="l" r="r" t="t"/>
            <a:pathLst>
              <a:path extrusionOk="0" h="59985" w="62925">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64" name="Shape 764"/>
        <p:cNvGrpSpPr/>
        <p:nvPr/>
      </p:nvGrpSpPr>
      <p:grpSpPr>
        <a:xfrm>
          <a:off x="0" y="0"/>
          <a:ext cx="0" cy="0"/>
          <a:chOff x="0" y="0"/>
          <a:chExt cx="0" cy="0"/>
        </a:xfrm>
      </p:grpSpPr>
      <p:grpSp>
        <p:nvGrpSpPr>
          <p:cNvPr id="765" name="Google Shape;765;p27"/>
          <p:cNvGrpSpPr/>
          <p:nvPr/>
        </p:nvGrpSpPr>
        <p:grpSpPr>
          <a:xfrm>
            <a:off x="-12700" y="3175"/>
            <a:ext cx="9220200" cy="5200800"/>
            <a:chOff x="-12700" y="3175"/>
            <a:chExt cx="9220200" cy="5200800"/>
          </a:xfrm>
        </p:grpSpPr>
        <p:cxnSp>
          <p:nvCxnSpPr>
            <p:cNvPr id="766" name="Google Shape;766;p27"/>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67" name="Google Shape;767;p27"/>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68" name="Google Shape;768;p27"/>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69" name="Google Shape;769;p27"/>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0" name="Google Shape;770;p27"/>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1" name="Google Shape;771;p27"/>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2" name="Google Shape;772;p27"/>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3" name="Google Shape;773;p27"/>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4" name="Google Shape;774;p27"/>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5" name="Google Shape;775;p27"/>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776" name="Google Shape;776;p27"/>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77" name="Google Shape;777;p27"/>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78" name="Google Shape;778;p27"/>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79" name="Google Shape;779;p27"/>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80" name="Google Shape;780;p27"/>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781" name="Google Shape;781;p27"/>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782" name="Google Shape;782;p27"/>
          <p:cNvSpPr txBox="1"/>
          <p:nvPr>
            <p:ph type="title"/>
          </p:nvPr>
        </p:nvSpPr>
        <p:spPr>
          <a:xfrm>
            <a:off x="720000" y="1201052"/>
            <a:ext cx="2785500" cy="16320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83" name="Google Shape;783;p27"/>
          <p:cNvSpPr txBox="1"/>
          <p:nvPr>
            <p:ph idx="1" type="subTitle"/>
          </p:nvPr>
        </p:nvSpPr>
        <p:spPr>
          <a:xfrm>
            <a:off x="720000" y="2833048"/>
            <a:ext cx="2785500" cy="110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4" name="Google Shape;784;p27"/>
          <p:cNvSpPr/>
          <p:nvPr/>
        </p:nvSpPr>
        <p:spPr>
          <a:xfrm rot="10800000">
            <a:off x="-115444" y="-5394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327180" y="13832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27"/>
          <p:cNvGrpSpPr/>
          <p:nvPr/>
        </p:nvGrpSpPr>
        <p:grpSpPr>
          <a:xfrm>
            <a:off x="3003263" y="289904"/>
            <a:ext cx="502241" cy="499193"/>
            <a:chOff x="1566913" y="1398166"/>
            <a:chExt cx="502241" cy="499193"/>
          </a:xfrm>
        </p:grpSpPr>
        <p:sp>
          <p:nvSpPr>
            <p:cNvPr id="787" name="Google Shape;787;p27"/>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27"/>
          <p:cNvGrpSpPr/>
          <p:nvPr/>
        </p:nvGrpSpPr>
        <p:grpSpPr>
          <a:xfrm>
            <a:off x="526062" y="4261130"/>
            <a:ext cx="374318" cy="372065"/>
            <a:chOff x="1034987" y="3936892"/>
            <a:chExt cx="374318" cy="372065"/>
          </a:xfrm>
        </p:grpSpPr>
        <p:sp>
          <p:nvSpPr>
            <p:cNvPr id="803" name="Google Shape;803;p2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27"/>
          <p:cNvSpPr/>
          <p:nvPr/>
        </p:nvSpPr>
        <p:spPr>
          <a:xfrm>
            <a:off x="3762675" y="251432"/>
            <a:ext cx="6697326" cy="5592090"/>
          </a:xfrm>
          <a:custGeom>
            <a:rect b="b" l="l" r="r" t="t"/>
            <a:pathLst>
              <a:path extrusionOk="0" h="53875" w="64523">
                <a:moveTo>
                  <a:pt x="46200" y="0"/>
                </a:moveTo>
                <a:cubicBezTo>
                  <a:pt x="41038" y="0"/>
                  <a:pt x="35891" y="1916"/>
                  <a:pt x="31662" y="4939"/>
                </a:cubicBezTo>
                <a:cubicBezTo>
                  <a:pt x="28098" y="7486"/>
                  <a:pt x="25084" y="10793"/>
                  <a:pt x="21302" y="13001"/>
                </a:cubicBezTo>
                <a:cubicBezTo>
                  <a:pt x="17325" y="15323"/>
                  <a:pt x="12591" y="16375"/>
                  <a:pt x="9099" y="19378"/>
                </a:cubicBezTo>
                <a:cubicBezTo>
                  <a:pt x="4540" y="23298"/>
                  <a:pt x="0" y="36730"/>
                  <a:pt x="3606" y="42405"/>
                </a:cubicBezTo>
                <a:cubicBezTo>
                  <a:pt x="5926" y="46058"/>
                  <a:pt x="21996" y="49577"/>
                  <a:pt x="26856" y="51399"/>
                </a:cubicBezTo>
                <a:cubicBezTo>
                  <a:pt x="30717" y="52847"/>
                  <a:pt x="35024" y="53875"/>
                  <a:pt x="39153" y="53875"/>
                </a:cubicBezTo>
                <a:cubicBezTo>
                  <a:pt x="43259" y="53875"/>
                  <a:pt x="47190" y="52859"/>
                  <a:pt x="50337" y="50229"/>
                </a:cubicBezTo>
                <a:cubicBezTo>
                  <a:pt x="52794" y="48176"/>
                  <a:pt x="54476" y="45355"/>
                  <a:pt x="55944" y="42509"/>
                </a:cubicBezTo>
                <a:cubicBezTo>
                  <a:pt x="58798" y="36981"/>
                  <a:pt x="61032" y="31154"/>
                  <a:pt x="62605" y="25136"/>
                </a:cubicBezTo>
                <a:cubicBezTo>
                  <a:pt x="63742" y="20780"/>
                  <a:pt x="64523" y="16134"/>
                  <a:pt x="63263" y="11812"/>
                </a:cubicBezTo>
                <a:cubicBezTo>
                  <a:pt x="61495" y="5749"/>
                  <a:pt x="55727" y="1310"/>
                  <a:pt x="49504" y="271"/>
                </a:cubicBezTo>
                <a:cubicBezTo>
                  <a:pt x="48408" y="88"/>
                  <a:pt x="47304" y="0"/>
                  <a:pt x="46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ph idx="2" type="pic"/>
          </p:nvPr>
        </p:nvSpPr>
        <p:spPr>
          <a:xfrm flipH="1">
            <a:off x="4571975" y="973500"/>
            <a:ext cx="6195000" cy="3196500"/>
          </a:xfrm>
          <a:prstGeom prst="roundRect">
            <a:avLst>
              <a:gd fmla="val 50000" name="adj"/>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20" name="Shape 820"/>
        <p:cNvGrpSpPr/>
        <p:nvPr/>
      </p:nvGrpSpPr>
      <p:grpSpPr>
        <a:xfrm>
          <a:off x="0" y="0"/>
          <a:ext cx="0" cy="0"/>
          <a:chOff x="0" y="0"/>
          <a:chExt cx="0" cy="0"/>
        </a:xfrm>
      </p:grpSpPr>
      <p:grpSp>
        <p:nvGrpSpPr>
          <p:cNvPr id="821" name="Google Shape;821;p28"/>
          <p:cNvGrpSpPr/>
          <p:nvPr/>
        </p:nvGrpSpPr>
        <p:grpSpPr>
          <a:xfrm>
            <a:off x="-12700" y="3175"/>
            <a:ext cx="9220200" cy="5200800"/>
            <a:chOff x="-12700" y="3175"/>
            <a:chExt cx="9220200" cy="5200800"/>
          </a:xfrm>
        </p:grpSpPr>
        <p:cxnSp>
          <p:nvCxnSpPr>
            <p:cNvPr id="822" name="Google Shape;822;p28"/>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3" name="Google Shape;823;p28"/>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4" name="Google Shape;824;p28"/>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5" name="Google Shape;825;p28"/>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6" name="Google Shape;826;p28"/>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7" name="Google Shape;827;p28"/>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8" name="Google Shape;828;p28"/>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29" name="Google Shape;829;p28"/>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30" name="Google Shape;830;p28"/>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31" name="Google Shape;831;p28"/>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32" name="Google Shape;832;p28"/>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33" name="Google Shape;833;p28"/>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34" name="Google Shape;834;p28"/>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35" name="Google Shape;835;p28"/>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36" name="Google Shape;836;p28"/>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37" name="Google Shape;837;p28"/>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838" name="Google Shape;838;p28"/>
          <p:cNvSpPr txBox="1"/>
          <p:nvPr>
            <p:ph type="title"/>
          </p:nvPr>
        </p:nvSpPr>
        <p:spPr>
          <a:xfrm>
            <a:off x="2300250" y="539500"/>
            <a:ext cx="45435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39" name="Google Shape;839;p28"/>
          <p:cNvSpPr txBox="1"/>
          <p:nvPr>
            <p:ph idx="1" type="subTitle"/>
          </p:nvPr>
        </p:nvSpPr>
        <p:spPr>
          <a:xfrm>
            <a:off x="2300250" y="4033500"/>
            <a:ext cx="45435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40" name="Google Shape;840;p28"/>
          <p:cNvSpPr/>
          <p:nvPr/>
        </p:nvSpPr>
        <p:spPr>
          <a:xfrm rot="10800000">
            <a:off x="-204742" y="-104771"/>
            <a:ext cx="2642344" cy="1397095"/>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327180" y="13832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28"/>
          <p:cNvGrpSpPr/>
          <p:nvPr/>
        </p:nvGrpSpPr>
        <p:grpSpPr>
          <a:xfrm>
            <a:off x="164112" y="3494330"/>
            <a:ext cx="374318" cy="372065"/>
            <a:chOff x="1034987" y="3936892"/>
            <a:chExt cx="374318" cy="372065"/>
          </a:xfrm>
        </p:grpSpPr>
        <p:sp>
          <p:nvSpPr>
            <p:cNvPr id="843" name="Google Shape;843;p28"/>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28"/>
          <p:cNvSpPr/>
          <p:nvPr/>
        </p:nvSpPr>
        <p:spPr>
          <a:xfrm>
            <a:off x="1508280" y="48027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rot="-5400000">
            <a:off x="3734129" y="763953"/>
            <a:ext cx="8827522" cy="4666601"/>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60" name="Shape 860"/>
        <p:cNvGrpSpPr/>
        <p:nvPr/>
      </p:nvGrpSpPr>
      <p:grpSpPr>
        <a:xfrm>
          <a:off x="0" y="0"/>
          <a:ext cx="0" cy="0"/>
          <a:chOff x="0" y="0"/>
          <a:chExt cx="0" cy="0"/>
        </a:xfrm>
      </p:grpSpPr>
      <p:grpSp>
        <p:nvGrpSpPr>
          <p:cNvPr id="861" name="Google Shape;861;p29"/>
          <p:cNvGrpSpPr/>
          <p:nvPr/>
        </p:nvGrpSpPr>
        <p:grpSpPr>
          <a:xfrm>
            <a:off x="-12700" y="3175"/>
            <a:ext cx="9220200" cy="5200800"/>
            <a:chOff x="-12700" y="3175"/>
            <a:chExt cx="9220200" cy="5200800"/>
          </a:xfrm>
        </p:grpSpPr>
        <p:cxnSp>
          <p:nvCxnSpPr>
            <p:cNvPr id="862" name="Google Shape;862;p29"/>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3" name="Google Shape;863;p29"/>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4" name="Google Shape;864;p29"/>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5" name="Google Shape;865;p29"/>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6" name="Google Shape;866;p29"/>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7" name="Google Shape;867;p29"/>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8" name="Google Shape;868;p29"/>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69" name="Google Shape;869;p29"/>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70" name="Google Shape;870;p29"/>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71" name="Google Shape;871;p29"/>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872" name="Google Shape;872;p29"/>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73" name="Google Shape;873;p29"/>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74" name="Google Shape;874;p29"/>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75" name="Google Shape;875;p29"/>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76" name="Google Shape;876;p29"/>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877" name="Google Shape;877;p29"/>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878" name="Google Shape;878;p29"/>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9" name="Google Shape;879;p29"/>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80" name="Google Shape;880;p29"/>
          <p:cNvSpPr/>
          <p:nvPr/>
        </p:nvSpPr>
        <p:spPr>
          <a:xfrm>
            <a:off x="6894908" y="3899876"/>
            <a:ext cx="2634613" cy="1392768"/>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29"/>
          <p:cNvGrpSpPr/>
          <p:nvPr/>
        </p:nvGrpSpPr>
        <p:grpSpPr>
          <a:xfrm>
            <a:off x="8612687" y="2757855"/>
            <a:ext cx="374318" cy="372065"/>
            <a:chOff x="1034987" y="3936892"/>
            <a:chExt cx="374318" cy="372065"/>
          </a:xfrm>
        </p:grpSpPr>
        <p:sp>
          <p:nvSpPr>
            <p:cNvPr id="882" name="Google Shape;882;p29"/>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29"/>
          <p:cNvSpPr/>
          <p:nvPr/>
        </p:nvSpPr>
        <p:spPr>
          <a:xfrm>
            <a:off x="8681889" y="13862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flipH="1">
            <a:off x="-1514462" y="-398075"/>
            <a:ext cx="6724637" cy="6410447"/>
          </a:xfrm>
          <a:custGeom>
            <a:rect b="b" l="l" r="r" t="t"/>
            <a:pathLst>
              <a:path extrusionOk="0" h="59985" w="62925">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99" name="Shape 899"/>
        <p:cNvGrpSpPr/>
        <p:nvPr/>
      </p:nvGrpSpPr>
      <p:grpSpPr>
        <a:xfrm>
          <a:off x="0" y="0"/>
          <a:ext cx="0" cy="0"/>
          <a:chOff x="0" y="0"/>
          <a:chExt cx="0" cy="0"/>
        </a:xfrm>
      </p:grpSpPr>
      <p:grpSp>
        <p:nvGrpSpPr>
          <p:cNvPr id="900" name="Google Shape;900;p30"/>
          <p:cNvGrpSpPr/>
          <p:nvPr/>
        </p:nvGrpSpPr>
        <p:grpSpPr>
          <a:xfrm>
            <a:off x="-12700" y="3175"/>
            <a:ext cx="9220200" cy="5200800"/>
            <a:chOff x="-12700" y="3175"/>
            <a:chExt cx="9220200" cy="5200800"/>
          </a:xfrm>
        </p:grpSpPr>
        <p:cxnSp>
          <p:nvCxnSpPr>
            <p:cNvPr id="901" name="Google Shape;901;p30"/>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2" name="Google Shape;902;p30"/>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3" name="Google Shape;903;p30"/>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4" name="Google Shape;904;p30"/>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5" name="Google Shape;905;p30"/>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6" name="Google Shape;906;p30"/>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7" name="Google Shape;907;p30"/>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8" name="Google Shape;908;p30"/>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09" name="Google Shape;909;p30"/>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10" name="Google Shape;910;p30"/>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11" name="Google Shape;911;p30"/>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12" name="Google Shape;912;p30"/>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13" name="Google Shape;913;p30"/>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14" name="Google Shape;914;p30"/>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15" name="Google Shape;915;p30"/>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16" name="Google Shape;916;p30"/>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917" name="Google Shape;91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18" name="Google Shape;918;p30"/>
          <p:cNvSpPr txBox="1"/>
          <p:nvPr>
            <p:ph idx="1" type="subTitle"/>
          </p:nvPr>
        </p:nvSpPr>
        <p:spPr>
          <a:xfrm>
            <a:off x="713225" y="1210425"/>
            <a:ext cx="7717500" cy="174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919" name="Google Shape;919;p30"/>
          <p:cNvSpPr/>
          <p:nvPr/>
        </p:nvSpPr>
        <p:spPr>
          <a:xfrm flipH="1">
            <a:off x="-284034" y="4429976"/>
            <a:ext cx="1619061" cy="855904"/>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10800000">
            <a:off x="6515101" y="-63408"/>
            <a:ext cx="1619061" cy="855904"/>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30"/>
          <p:cNvGrpSpPr/>
          <p:nvPr/>
        </p:nvGrpSpPr>
        <p:grpSpPr>
          <a:xfrm>
            <a:off x="8528497" y="1146359"/>
            <a:ext cx="502241" cy="499193"/>
            <a:chOff x="5275459" y="1221034"/>
            <a:chExt cx="502241" cy="499193"/>
          </a:xfrm>
        </p:grpSpPr>
        <p:sp>
          <p:nvSpPr>
            <p:cNvPr id="922" name="Google Shape;922;p30"/>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30"/>
          <p:cNvSpPr/>
          <p:nvPr/>
        </p:nvSpPr>
        <p:spPr>
          <a:xfrm>
            <a:off x="8712342" y="289060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30"/>
          <p:cNvGrpSpPr/>
          <p:nvPr/>
        </p:nvGrpSpPr>
        <p:grpSpPr>
          <a:xfrm>
            <a:off x="205687" y="2752830"/>
            <a:ext cx="374318" cy="372065"/>
            <a:chOff x="1034987" y="3936892"/>
            <a:chExt cx="374318" cy="372065"/>
          </a:xfrm>
        </p:grpSpPr>
        <p:sp>
          <p:nvSpPr>
            <p:cNvPr id="939" name="Google Shape;939;p30"/>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30"/>
          <p:cNvSpPr/>
          <p:nvPr/>
        </p:nvSpPr>
        <p:spPr>
          <a:xfrm>
            <a:off x="330654" y="3664975"/>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955" name="Shape 955"/>
        <p:cNvGrpSpPr/>
        <p:nvPr/>
      </p:nvGrpSpPr>
      <p:grpSpPr>
        <a:xfrm>
          <a:off x="0" y="0"/>
          <a:ext cx="0" cy="0"/>
          <a:chOff x="0" y="0"/>
          <a:chExt cx="0" cy="0"/>
        </a:xfrm>
      </p:grpSpPr>
      <p:grpSp>
        <p:nvGrpSpPr>
          <p:cNvPr id="956" name="Google Shape;956;p31"/>
          <p:cNvGrpSpPr/>
          <p:nvPr/>
        </p:nvGrpSpPr>
        <p:grpSpPr>
          <a:xfrm>
            <a:off x="-12700" y="3175"/>
            <a:ext cx="9220200" cy="5200800"/>
            <a:chOff x="-12700" y="3175"/>
            <a:chExt cx="9220200" cy="5200800"/>
          </a:xfrm>
        </p:grpSpPr>
        <p:cxnSp>
          <p:nvCxnSpPr>
            <p:cNvPr id="957" name="Google Shape;957;p31"/>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58" name="Google Shape;958;p31"/>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59" name="Google Shape;959;p31"/>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0" name="Google Shape;960;p31"/>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1" name="Google Shape;961;p31"/>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2" name="Google Shape;962;p31"/>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3" name="Google Shape;963;p31"/>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4" name="Google Shape;964;p31"/>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5" name="Google Shape;965;p31"/>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6" name="Google Shape;966;p31"/>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967" name="Google Shape;967;p31"/>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68" name="Google Shape;968;p31"/>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69" name="Google Shape;969;p31"/>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70" name="Google Shape;970;p31"/>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71" name="Google Shape;971;p31"/>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972" name="Google Shape;972;p31"/>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973" name="Google Shape;973;p31"/>
          <p:cNvSpPr txBox="1"/>
          <p:nvPr>
            <p:ph type="title"/>
          </p:nvPr>
        </p:nvSpPr>
        <p:spPr>
          <a:xfrm>
            <a:off x="1205597" y="1882800"/>
            <a:ext cx="3137700" cy="5727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74" name="Google Shape;974;p31"/>
          <p:cNvSpPr txBox="1"/>
          <p:nvPr>
            <p:ph idx="1" type="subTitle"/>
          </p:nvPr>
        </p:nvSpPr>
        <p:spPr>
          <a:xfrm>
            <a:off x="1205597" y="2455500"/>
            <a:ext cx="31377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75" name="Google Shape;975;p31"/>
          <p:cNvSpPr/>
          <p:nvPr/>
        </p:nvSpPr>
        <p:spPr>
          <a:xfrm rot="5400000">
            <a:off x="-714295" y="325393"/>
            <a:ext cx="2037470" cy="1077333"/>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31"/>
          <p:cNvGrpSpPr/>
          <p:nvPr/>
        </p:nvGrpSpPr>
        <p:grpSpPr>
          <a:xfrm>
            <a:off x="164112" y="3494330"/>
            <a:ext cx="374318" cy="372065"/>
            <a:chOff x="1034987" y="3936892"/>
            <a:chExt cx="374318" cy="372065"/>
          </a:xfrm>
        </p:grpSpPr>
        <p:sp>
          <p:nvSpPr>
            <p:cNvPr id="977" name="Google Shape;977;p31"/>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1"/>
          <p:cNvSpPr/>
          <p:nvPr/>
        </p:nvSpPr>
        <p:spPr>
          <a:xfrm>
            <a:off x="1508280" y="48027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31"/>
          <p:cNvGrpSpPr/>
          <p:nvPr/>
        </p:nvGrpSpPr>
        <p:grpSpPr>
          <a:xfrm>
            <a:off x="3026882" y="100979"/>
            <a:ext cx="502241" cy="499193"/>
            <a:chOff x="1566913" y="1398166"/>
            <a:chExt cx="502241" cy="499193"/>
          </a:xfrm>
        </p:grpSpPr>
        <p:sp>
          <p:nvSpPr>
            <p:cNvPr id="994" name="Google Shape;994;p31"/>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31"/>
          <p:cNvSpPr/>
          <p:nvPr/>
        </p:nvSpPr>
        <p:spPr>
          <a:xfrm>
            <a:off x="1508280" y="621430"/>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4753050" y="319950"/>
            <a:ext cx="6999785" cy="4612674"/>
          </a:xfrm>
          <a:custGeom>
            <a:rect b="b" l="l" r="r" t="t"/>
            <a:pathLst>
              <a:path extrusionOk="0" h="49568" w="75220">
                <a:moveTo>
                  <a:pt x="38323" y="0"/>
                </a:moveTo>
                <a:cubicBezTo>
                  <a:pt x="32856" y="0"/>
                  <a:pt x="27203" y="2162"/>
                  <a:pt x="22020" y="4312"/>
                </a:cubicBezTo>
                <a:cubicBezTo>
                  <a:pt x="14324" y="7505"/>
                  <a:pt x="5945" y="11335"/>
                  <a:pt x="2512" y="18934"/>
                </a:cubicBezTo>
                <a:cubicBezTo>
                  <a:pt x="1" y="24494"/>
                  <a:pt x="882" y="31436"/>
                  <a:pt x="4702" y="36190"/>
                </a:cubicBezTo>
                <a:cubicBezTo>
                  <a:pt x="10111" y="42920"/>
                  <a:pt x="19540" y="44362"/>
                  <a:pt x="27872" y="46605"/>
                </a:cubicBezTo>
                <a:cubicBezTo>
                  <a:pt x="32630" y="47887"/>
                  <a:pt x="37641" y="49568"/>
                  <a:pt x="42453" y="49568"/>
                </a:cubicBezTo>
                <a:cubicBezTo>
                  <a:pt x="44582" y="49568"/>
                  <a:pt x="46672" y="49239"/>
                  <a:pt x="48683" y="48401"/>
                </a:cubicBezTo>
                <a:cubicBezTo>
                  <a:pt x="51848" y="47082"/>
                  <a:pt x="54391" y="44637"/>
                  <a:pt x="57288" y="42806"/>
                </a:cubicBezTo>
                <a:cubicBezTo>
                  <a:pt x="62247" y="39672"/>
                  <a:pt x="67925" y="38918"/>
                  <a:pt x="73618" y="38918"/>
                </a:cubicBezTo>
                <a:cubicBezTo>
                  <a:pt x="73983" y="38918"/>
                  <a:pt x="74349" y="38921"/>
                  <a:pt x="74714" y="38927"/>
                </a:cubicBezTo>
                <a:cubicBezTo>
                  <a:pt x="75220" y="28532"/>
                  <a:pt x="60451" y="14222"/>
                  <a:pt x="53172" y="7216"/>
                </a:cubicBezTo>
                <a:cubicBezTo>
                  <a:pt x="50666" y="4804"/>
                  <a:pt x="47981" y="2463"/>
                  <a:pt x="44750" y="1177"/>
                </a:cubicBezTo>
                <a:cubicBezTo>
                  <a:pt x="42666" y="346"/>
                  <a:pt x="40509" y="0"/>
                  <a:pt x="38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1" name="Shape 1011"/>
        <p:cNvGrpSpPr/>
        <p:nvPr/>
      </p:nvGrpSpPr>
      <p:grpSpPr>
        <a:xfrm>
          <a:off x="0" y="0"/>
          <a:ext cx="0" cy="0"/>
          <a:chOff x="0" y="0"/>
          <a:chExt cx="0" cy="0"/>
        </a:xfrm>
      </p:grpSpPr>
      <p:grpSp>
        <p:nvGrpSpPr>
          <p:cNvPr id="1012" name="Google Shape;1012;p32"/>
          <p:cNvGrpSpPr/>
          <p:nvPr/>
        </p:nvGrpSpPr>
        <p:grpSpPr>
          <a:xfrm>
            <a:off x="-12700" y="3175"/>
            <a:ext cx="9220200" cy="5200800"/>
            <a:chOff x="-12700" y="3175"/>
            <a:chExt cx="9220200" cy="5200800"/>
          </a:xfrm>
        </p:grpSpPr>
        <p:cxnSp>
          <p:nvCxnSpPr>
            <p:cNvPr id="1013" name="Google Shape;1013;p32"/>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4" name="Google Shape;1014;p32"/>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5" name="Google Shape;1015;p32"/>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6" name="Google Shape;1016;p32"/>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7" name="Google Shape;1017;p32"/>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8" name="Google Shape;1018;p32"/>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19" name="Google Shape;1019;p32"/>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20" name="Google Shape;1020;p32"/>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21" name="Google Shape;1021;p32"/>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22" name="Google Shape;1022;p32"/>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23" name="Google Shape;1023;p32"/>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24" name="Google Shape;1024;p32"/>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25" name="Google Shape;1025;p32"/>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26" name="Google Shape;1026;p32"/>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27" name="Google Shape;1027;p32"/>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28" name="Google Shape;1028;p32"/>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029" name="Google Shape;102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30" name="Google Shape;1030;p32"/>
          <p:cNvSpPr txBox="1"/>
          <p:nvPr>
            <p:ph idx="1" type="subTitle"/>
          </p:nvPr>
        </p:nvSpPr>
        <p:spPr>
          <a:xfrm>
            <a:off x="4923137" y="2599822"/>
            <a:ext cx="2505600" cy="101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1" name="Google Shape;1031;p32"/>
          <p:cNvSpPr txBox="1"/>
          <p:nvPr>
            <p:ph idx="2" type="subTitle"/>
          </p:nvPr>
        </p:nvSpPr>
        <p:spPr>
          <a:xfrm>
            <a:off x="1715263" y="2599822"/>
            <a:ext cx="2505600" cy="101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2" name="Google Shape;1032;p32"/>
          <p:cNvSpPr txBox="1"/>
          <p:nvPr>
            <p:ph idx="3" type="subTitle"/>
          </p:nvPr>
        </p:nvSpPr>
        <p:spPr>
          <a:xfrm>
            <a:off x="1715263" y="2223500"/>
            <a:ext cx="25056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3" name="Google Shape;1033;p32"/>
          <p:cNvSpPr txBox="1"/>
          <p:nvPr>
            <p:ph idx="4" type="subTitle"/>
          </p:nvPr>
        </p:nvSpPr>
        <p:spPr>
          <a:xfrm>
            <a:off x="4923137" y="2223500"/>
            <a:ext cx="25056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4" name="Google Shape;1034;p32"/>
          <p:cNvSpPr/>
          <p:nvPr/>
        </p:nvSpPr>
        <p:spPr>
          <a:xfrm>
            <a:off x="6218500" y="3667125"/>
            <a:ext cx="3422314" cy="180917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rot="10800000">
            <a:off x="-504982" y="-263637"/>
            <a:ext cx="1620880" cy="856866"/>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32"/>
          <p:cNvGrpSpPr/>
          <p:nvPr/>
        </p:nvGrpSpPr>
        <p:grpSpPr>
          <a:xfrm>
            <a:off x="141709" y="2701297"/>
            <a:ext cx="502241" cy="499193"/>
            <a:chOff x="5275459" y="1221034"/>
            <a:chExt cx="502241" cy="499193"/>
          </a:xfrm>
        </p:grpSpPr>
        <p:sp>
          <p:nvSpPr>
            <p:cNvPr id="1037" name="Google Shape;1037;p32"/>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32"/>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32"/>
          <p:cNvGrpSpPr/>
          <p:nvPr/>
        </p:nvGrpSpPr>
        <p:grpSpPr>
          <a:xfrm>
            <a:off x="8619037" y="2791278"/>
            <a:ext cx="321165" cy="319232"/>
            <a:chOff x="1034987" y="3936892"/>
            <a:chExt cx="374318" cy="372065"/>
          </a:xfrm>
        </p:grpSpPr>
        <p:sp>
          <p:nvSpPr>
            <p:cNvPr id="1054" name="Google Shape;1054;p32"/>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32"/>
          <p:cNvSpPr/>
          <p:nvPr/>
        </p:nvSpPr>
        <p:spPr>
          <a:xfrm>
            <a:off x="8717439" y="21381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70" name="Shape 1070"/>
        <p:cNvGrpSpPr/>
        <p:nvPr/>
      </p:nvGrpSpPr>
      <p:grpSpPr>
        <a:xfrm>
          <a:off x="0" y="0"/>
          <a:ext cx="0" cy="0"/>
          <a:chOff x="0" y="0"/>
          <a:chExt cx="0" cy="0"/>
        </a:xfrm>
      </p:grpSpPr>
      <p:grpSp>
        <p:nvGrpSpPr>
          <p:cNvPr id="1071" name="Google Shape;1071;p33"/>
          <p:cNvGrpSpPr/>
          <p:nvPr/>
        </p:nvGrpSpPr>
        <p:grpSpPr>
          <a:xfrm>
            <a:off x="-12700" y="3175"/>
            <a:ext cx="9220200" cy="5200800"/>
            <a:chOff x="-12700" y="3175"/>
            <a:chExt cx="9220200" cy="5200800"/>
          </a:xfrm>
        </p:grpSpPr>
        <p:cxnSp>
          <p:nvCxnSpPr>
            <p:cNvPr id="1072" name="Google Shape;1072;p33"/>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3" name="Google Shape;1073;p33"/>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4" name="Google Shape;1074;p33"/>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5" name="Google Shape;1075;p33"/>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6" name="Google Shape;1076;p33"/>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7" name="Google Shape;1077;p33"/>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8" name="Google Shape;1078;p33"/>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79" name="Google Shape;1079;p33"/>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80" name="Google Shape;1080;p33"/>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81" name="Google Shape;1081;p33"/>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082" name="Google Shape;1082;p33"/>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83" name="Google Shape;1083;p33"/>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84" name="Google Shape;1084;p33"/>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85" name="Google Shape;1085;p33"/>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86" name="Google Shape;1086;p33"/>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087" name="Google Shape;1087;p33"/>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088" name="Google Shape;108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89" name="Google Shape;1089;p33"/>
          <p:cNvSpPr txBox="1"/>
          <p:nvPr>
            <p:ph idx="1" type="subTitle"/>
          </p:nvPr>
        </p:nvSpPr>
        <p:spPr>
          <a:xfrm>
            <a:off x="4985198" y="1419975"/>
            <a:ext cx="2947800" cy="267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0" name="Google Shape;1090;p33"/>
          <p:cNvSpPr txBox="1"/>
          <p:nvPr>
            <p:ph idx="2" type="subTitle"/>
          </p:nvPr>
        </p:nvSpPr>
        <p:spPr>
          <a:xfrm>
            <a:off x="1211000" y="1419975"/>
            <a:ext cx="2947800" cy="267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1" name="Google Shape;1091;p33"/>
          <p:cNvSpPr/>
          <p:nvPr/>
        </p:nvSpPr>
        <p:spPr>
          <a:xfrm flipH="1" rot="10800000">
            <a:off x="6792750" y="-108430"/>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728831" y="4337078"/>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33"/>
          <p:cNvGrpSpPr/>
          <p:nvPr/>
        </p:nvGrpSpPr>
        <p:grpSpPr>
          <a:xfrm>
            <a:off x="8528497" y="3498059"/>
            <a:ext cx="502241" cy="499193"/>
            <a:chOff x="5275459" y="1221034"/>
            <a:chExt cx="502241" cy="499193"/>
          </a:xfrm>
        </p:grpSpPr>
        <p:sp>
          <p:nvSpPr>
            <p:cNvPr id="1094" name="Google Shape;1094;p33"/>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33"/>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 name="Google Shape;1110;p33"/>
          <p:cNvGrpSpPr/>
          <p:nvPr/>
        </p:nvGrpSpPr>
        <p:grpSpPr>
          <a:xfrm>
            <a:off x="205687" y="2796505"/>
            <a:ext cx="374318" cy="372065"/>
            <a:chOff x="1034987" y="3936892"/>
            <a:chExt cx="374318" cy="372065"/>
          </a:xfrm>
        </p:grpSpPr>
        <p:sp>
          <p:nvSpPr>
            <p:cNvPr id="1111" name="Google Shape;1111;p3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33"/>
          <p:cNvSpPr/>
          <p:nvPr/>
        </p:nvSpPr>
        <p:spPr>
          <a:xfrm>
            <a:off x="8717439" y="21381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33"/>
          <p:cNvGrpSpPr/>
          <p:nvPr/>
        </p:nvGrpSpPr>
        <p:grpSpPr>
          <a:xfrm>
            <a:off x="7429412" y="4604003"/>
            <a:ext cx="321165" cy="319232"/>
            <a:chOff x="1034987" y="3936892"/>
            <a:chExt cx="374318" cy="372065"/>
          </a:xfrm>
        </p:grpSpPr>
        <p:sp>
          <p:nvSpPr>
            <p:cNvPr id="1128" name="Google Shape;1128;p3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1143" name="Shape 1143"/>
        <p:cNvGrpSpPr/>
        <p:nvPr/>
      </p:nvGrpSpPr>
      <p:grpSpPr>
        <a:xfrm>
          <a:off x="0" y="0"/>
          <a:ext cx="0" cy="0"/>
          <a:chOff x="0" y="0"/>
          <a:chExt cx="0" cy="0"/>
        </a:xfrm>
      </p:grpSpPr>
      <p:grpSp>
        <p:nvGrpSpPr>
          <p:cNvPr id="1144" name="Google Shape;1144;p34"/>
          <p:cNvGrpSpPr/>
          <p:nvPr/>
        </p:nvGrpSpPr>
        <p:grpSpPr>
          <a:xfrm>
            <a:off x="-12700" y="3175"/>
            <a:ext cx="9220200" cy="5200800"/>
            <a:chOff x="-12700" y="3175"/>
            <a:chExt cx="9220200" cy="5200800"/>
          </a:xfrm>
        </p:grpSpPr>
        <p:cxnSp>
          <p:nvCxnSpPr>
            <p:cNvPr id="1145" name="Google Shape;1145;p34"/>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46" name="Google Shape;1146;p34"/>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47" name="Google Shape;1147;p34"/>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48" name="Google Shape;1148;p34"/>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49" name="Google Shape;1149;p34"/>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0" name="Google Shape;1150;p34"/>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1" name="Google Shape;1151;p34"/>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2" name="Google Shape;1152;p34"/>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3" name="Google Shape;1153;p34"/>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4" name="Google Shape;1154;p34"/>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155" name="Google Shape;1155;p34"/>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156" name="Google Shape;1156;p34"/>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157" name="Google Shape;1157;p34"/>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158" name="Google Shape;1158;p34"/>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159" name="Google Shape;1159;p34"/>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160" name="Google Shape;1160;p34"/>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161" name="Google Shape;116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62" name="Google Shape;1162;p34"/>
          <p:cNvSpPr txBox="1"/>
          <p:nvPr>
            <p:ph idx="1" type="subTitle"/>
          </p:nvPr>
        </p:nvSpPr>
        <p:spPr>
          <a:xfrm>
            <a:off x="720000" y="1219400"/>
            <a:ext cx="3725100" cy="3384600"/>
          </a:xfrm>
          <a:prstGeom prst="rect">
            <a:avLst/>
          </a:prstGeom>
        </p:spPr>
        <p:txBody>
          <a:bodyPr anchorCtr="0" anchor="t" bIns="91425" lIns="91425" spcFirstLastPara="1" rIns="91425" wrap="square" tIns="91425">
            <a:noAutofit/>
          </a:bodyPr>
          <a:lstStyle>
            <a:lvl1pPr lvl="0">
              <a:lnSpc>
                <a:spcPct val="100000"/>
              </a:lnSpc>
              <a:spcBef>
                <a:spcPts val="30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1163" name="Google Shape;1163;p34"/>
          <p:cNvSpPr txBox="1"/>
          <p:nvPr>
            <p:ph idx="2" type="subTitle"/>
          </p:nvPr>
        </p:nvSpPr>
        <p:spPr>
          <a:xfrm>
            <a:off x="4705600" y="1219400"/>
            <a:ext cx="3725100" cy="33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1164" name="Google Shape;1164;p34"/>
          <p:cNvSpPr/>
          <p:nvPr/>
        </p:nvSpPr>
        <p:spPr>
          <a:xfrm flipH="1">
            <a:off x="-512640" y="4402902"/>
            <a:ext cx="2030649" cy="1073486"/>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flipH="1" rot="10800000">
            <a:off x="6905625" y="-263485"/>
            <a:ext cx="2666903" cy="1409838"/>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34"/>
          <p:cNvGrpSpPr/>
          <p:nvPr/>
        </p:nvGrpSpPr>
        <p:grpSpPr>
          <a:xfrm>
            <a:off x="8528497" y="3440909"/>
            <a:ext cx="502241" cy="499193"/>
            <a:chOff x="5275459" y="1221034"/>
            <a:chExt cx="502241" cy="499193"/>
          </a:xfrm>
        </p:grpSpPr>
        <p:sp>
          <p:nvSpPr>
            <p:cNvPr id="1167" name="Google Shape;1167;p34"/>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34"/>
          <p:cNvSpPr/>
          <p:nvPr/>
        </p:nvSpPr>
        <p:spPr>
          <a:xfrm>
            <a:off x="330642" y="13867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8717451" y="13867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34"/>
          <p:cNvGrpSpPr/>
          <p:nvPr/>
        </p:nvGrpSpPr>
        <p:grpSpPr>
          <a:xfrm>
            <a:off x="205687" y="2000355"/>
            <a:ext cx="374318" cy="372065"/>
            <a:chOff x="1034987" y="3936892"/>
            <a:chExt cx="374318" cy="372065"/>
          </a:xfrm>
        </p:grpSpPr>
        <p:sp>
          <p:nvSpPr>
            <p:cNvPr id="1185" name="Google Shape;1185;p34"/>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0" name="Shape 1200"/>
        <p:cNvGrpSpPr/>
        <p:nvPr/>
      </p:nvGrpSpPr>
      <p:grpSpPr>
        <a:xfrm>
          <a:off x="0" y="0"/>
          <a:ext cx="0" cy="0"/>
          <a:chOff x="0" y="0"/>
          <a:chExt cx="0" cy="0"/>
        </a:xfrm>
      </p:grpSpPr>
      <p:grpSp>
        <p:nvGrpSpPr>
          <p:cNvPr id="1201" name="Google Shape;1201;p35"/>
          <p:cNvGrpSpPr/>
          <p:nvPr/>
        </p:nvGrpSpPr>
        <p:grpSpPr>
          <a:xfrm>
            <a:off x="-12700" y="3175"/>
            <a:ext cx="9220200" cy="5200800"/>
            <a:chOff x="-12700" y="3175"/>
            <a:chExt cx="9220200" cy="5200800"/>
          </a:xfrm>
        </p:grpSpPr>
        <p:cxnSp>
          <p:nvCxnSpPr>
            <p:cNvPr id="1202" name="Google Shape;1202;p35"/>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3" name="Google Shape;1203;p35"/>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4" name="Google Shape;1204;p35"/>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5" name="Google Shape;1205;p35"/>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6" name="Google Shape;1206;p35"/>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7" name="Google Shape;1207;p35"/>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8" name="Google Shape;1208;p35"/>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09" name="Google Shape;1209;p35"/>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10" name="Google Shape;1210;p35"/>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11" name="Google Shape;1211;p35"/>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12" name="Google Shape;1212;p35"/>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13" name="Google Shape;1213;p35"/>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14" name="Google Shape;1214;p35"/>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15" name="Google Shape;1215;p35"/>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16" name="Google Shape;1216;p35"/>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17" name="Google Shape;1217;p35"/>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218" name="Google Shape;121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19" name="Google Shape;1219;p35"/>
          <p:cNvSpPr txBox="1"/>
          <p:nvPr>
            <p:ph idx="1" type="subTitle"/>
          </p:nvPr>
        </p:nvSpPr>
        <p:spPr>
          <a:xfrm>
            <a:off x="937625" y="2599725"/>
            <a:ext cx="2175300" cy="85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0" name="Google Shape;1220;p35"/>
          <p:cNvSpPr txBox="1"/>
          <p:nvPr>
            <p:ph idx="2" type="subTitle"/>
          </p:nvPr>
        </p:nvSpPr>
        <p:spPr>
          <a:xfrm>
            <a:off x="3484350" y="2599725"/>
            <a:ext cx="2175300" cy="85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1" name="Google Shape;1221;p35"/>
          <p:cNvSpPr txBox="1"/>
          <p:nvPr>
            <p:ph idx="3" type="subTitle"/>
          </p:nvPr>
        </p:nvSpPr>
        <p:spPr>
          <a:xfrm>
            <a:off x="6031075" y="2599725"/>
            <a:ext cx="2175300" cy="85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2" name="Google Shape;1222;p35"/>
          <p:cNvSpPr txBox="1"/>
          <p:nvPr>
            <p:ph idx="4" type="subTitle"/>
          </p:nvPr>
        </p:nvSpPr>
        <p:spPr>
          <a:xfrm>
            <a:off x="937625" y="2225250"/>
            <a:ext cx="21753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3" name="Google Shape;1223;p35"/>
          <p:cNvSpPr txBox="1"/>
          <p:nvPr>
            <p:ph idx="5" type="subTitle"/>
          </p:nvPr>
        </p:nvSpPr>
        <p:spPr>
          <a:xfrm>
            <a:off x="3484348" y="2225250"/>
            <a:ext cx="21753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4" name="Google Shape;1224;p35"/>
          <p:cNvSpPr txBox="1"/>
          <p:nvPr>
            <p:ph idx="6" type="subTitle"/>
          </p:nvPr>
        </p:nvSpPr>
        <p:spPr>
          <a:xfrm>
            <a:off x="6031075" y="2225250"/>
            <a:ext cx="21753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5" name="Google Shape;1225;p35"/>
          <p:cNvSpPr/>
          <p:nvPr/>
        </p:nvSpPr>
        <p:spPr>
          <a:xfrm>
            <a:off x="304942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flipH="1" rot="10800000">
            <a:off x="7533319"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35"/>
          <p:cNvGrpSpPr/>
          <p:nvPr/>
        </p:nvGrpSpPr>
        <p:grpSpPr>
          <a:xfrm>
            <a:off x="8528497" y="3456834"/>
            <a:ext cx="502241" cy="499193"/>
            <a:chOff x="5275459" y="1221034"/>
            <a:chExt cx="502241" cy="499193"/>
          </a:xfrm>
        </p:grpSpPr>
        <p:sp>
          <p:nvSpPr>
            <p:cNvPr id="1228" name="Google Shape;1228;p35"/>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35"/>
          <p:cNvSpPr/>
          <p:nvPr/>
        </p:nvSpPr>
        <p:spPr>
          <a:xfrm>
            <a:off x="330642" y="6353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8717451" y="13867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35"/>
          <p:cNvGrpSpPr/>
          <p:nvPr/>
        </p:nvGrpSpPr>
        <p:grpSpPr>
          <a:xfrm>
            <a:off x="7429412" y="4604003"/>
            <a:ext cx="321165" cy="319232"/>
            <a:chOff x="1034987" y="3936892"/>
            <a:chExt cx="374318" cy="372065"/>
          </a:xfrm>
        </p:grpSpPr>
        <p:sp>
          <p:nvSpPr>
            <p:cNvPr id="1246" name="Google Shape;1246;p3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5"/>
          <p:cNvGrpSpPr/>
          <p:nvPr/>
        </p:nvGrpSpPr>
        <p:grpSpPr>
          <a:xfrm>
            <a:off x="205687" y="2000355"/>
            <a:ext cx="374318" cy="372065"/>
            <a:chOff x="1034987" y="3936892"/>
            <a:chExt cx="374318" cy="372065"/>
          </a:xfrm>
        </p:grpSpPr>
        <p:sp>
          <p:nvSpPr>
            <p:cNvPr id="1262" name="Google Shape;1262;p3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77" name="Shape 1277"/>
        <p:cNvGrpSpPr/>
        <p:nvPr/>
      </p:nvGrpSpPr>
      <p:grpSpPr>
        <a:xfrm>
          <a:off x="0" y="0"/>
          <a:ext cx="0" cy="0"/>
          <a:chOff x="0" y="0"/>
          <a:chExt cx="0" cy="0"/>
        </a:xfrm>
      </p:grpSpPr>
      <p:grpSp>
        <p:nvGrpSpPr>
          <p:cNvPr id="1278" name="Google Shape;1278;p36"/>
          <p:cNvGrpSpPr/>
          <p:nvPr/>
        </p:nvGrpSpPr>
        <p:grpSpPr>
          <a:xfrm>
            <a:off x="-12700" y="3175"/>
            <a:ext cx="9220200" cy="5200800"/>
            <a:chOff x="-12700" y="3175"/>
            <a:chExt cx="9220200" cy="5200800"/>
          </a:xfrm>
        </p:grpSpPr>
        <p:cxnSp>
          <p:nvCxnSpPr>
            <p:cNvPr id="1279" name="Google Shape;1279;p36"/>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0" name="Google Shape;1280;p36"/>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1" name="Google Shape;1281;p36"/>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2" name="Google Shape;1282;p36"/>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3" name="Google Shape;1283;p36"/>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4" name="Google Shape;1284;p36"/>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5" name="Google Shape;1285;p36"/>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6" name="Google Shape;1286;p36"/>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7" name="Google Shape;1287;p36"/>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8" name="Google Shape;1288;p36"/>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289" name="Google Shape;1289;p36"/>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90" name="Google Shape;1290;p36"/>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91" name="Google Shape;1291;p36"/>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92" name="Google Shape;1292;p36"/>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93" name="Google Shape;1293;p36"/>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294" name="Google Shape;1294;p36"/>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295" name="Google Shape;129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96" name="Google Shape;1296;p36"/>
          <p:cNvSpPr txBox="1"/>
          <p:nvPr>
            <p:ph idx="1" type="subTitle"/>
          </p:nvPr>
        </p:nvSpPr>
        <p:spPr>
          <a:xfrm>
            <a:off x="5185525" y="1555588"/>
            <a:ext cx="2834400" cy="6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97" name="Google Shape;1297;p36"/>
          <p:cNvSpPr txBox="1"/>
          <p:nvPr>
            <p:ph idx="2" type="subTitle"/>
          </p:nvPr>
        </p:nvSpPr>
        <p:spPr>
          <a:xfrm>
            <a:off x="5185525" y="2616178"/>
            <a:ext cx="2834400" cy="6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98" name="Google Shape;1298;p36"/>
          <p:cNvSpPr txBox="1"/>
          <p:nvPr>
            <p:ph idx="3" type="subTitle"/>
          </p:nvPr>
        </p:nvSpPr>
        <p:spPr>
          <a:xfrm>
            <a:off x="5185525" y="3676769"/>
            <a:ext cx="2834400" cy="6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99" name="Google Shape;1299;p36"/>
          <p:cNvSpPr txBox="1"/>
          <p:nvPr>
            <p:ph idx="4" type="subTitle"/>
          </p:nvPr>
        </p:nvSpPr>
        <p:spPr>
          <a:xfrm>
            <a:off x="5185525" y="1287263"/>
            <a:ext cx="2834400" cy="447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0" name="Google Shape;1300;p36"/>
          <p:cNvSpPr txBox="1"/>
          <p:nvPr>
            <p:ph idx="5" type="subTitle"/>
          </p:nvPr>
        </p:nvSpPr>
        <p:spPr>
          <a:xfrm>
            <a:off x="5185525" y="2345113"/>
            <a:ext cx="2834400" cy="447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1" name="Google Shape;1301;p36"/>
          <p:cNvSpPr txBox="1"/>
          <p:nvPr>
            <p:ph idx="6" type="subTitle"/>
          </p:nvPr>
        </p:nvSpPr>
        <p:spPr>
          <a:xfrm>
            <a:off x="5185525" y="3402963"/>
            <a:ext cx="2834400" cy="447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2" name="Google Shape;1302;p36"/>
          <p:cNvSpPr/>
          <p:nvPr/>
        </p:nvSpPr>
        <p:spPr>
          <a:xfrm flipH="1">
            <a:off x="-389100"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flipH="1" rot="10800000">
            <a:off x="7386438" y="-263536"/>
            <a:ext cx="2186188" cy="1155711"/>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36"/>
          <p:cNvGrpSpPr/>
          <p:nvPr/>
        </p:nvGrpSpPr>
        <p:grpSpPr>
          <a:xfrm>
            <a:off x="8243625" y="3485942"/>
            <a:ext cx="374318" cy="372065"/>
            <a:chOff x="1034987" y="3936892"/>
            <a:chExt cx="374318" cy="372065"/>
          </a:xfrm>
        </p:grpSpPr>
        <p:sp>
          <p:nvSpPr>
            <p:cNvPr id="1305" name="Google Shape;1305;p36"/>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6"/>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36"/>
          <p:cNvSpPr/>
          <p:nvPr/>
        </p:nvSpPr>
        <p:spPr>
          <a:xfrm>
            <a:off x="1622580" y="44169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6"/>
          <p:cNvSpPr/>
          <p:nvPr/>
        </p:nvSpPr>
        <p:spPr>
          <a:xfrm>
            <a:off x="8368592" y="21407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22" name="Shape 1322"/>
        <p:cNvGrpSpPr/>
        <p:nvPr/>
      </p:nvGrpSpPr>
      <p:grpSpPr>
        <a:xfrm>
          <a:off x="0" y="0"/>
          <a:ext cx="0" cy="0"/>
          <a:chOff x="0" y="0"/>
          <a:chExt cx="0" cy="0"/>
        </a:xfrm>
      </p:grpSpPr>
      <p:grpSp>
        <p:nvGrpSpPr>
          <p:cNvPr id="1323" name="Google Shape;1323;p37"/>
          <p:cNvGrpSpPr/>
          <p:nvPr/>
        </p:nvGrpSpPr>
        <p:grpSpPr>
          <a:xfrm>
            <a:off x="-12700" y="3175"/>
            <a:ext cx="9220200" cy="5200800"/>
            <a:chOff x="-12700" y="3175"/>
            <a:chExt cx="9220200" cy="5200800"/>
          </a:xfrm>
        </p:grpSpPr>
        <p:cxnSp>
          <p:nvCxnSpPr>
            <p:cNvPr id="1324" name="Google Shape;1324;p37"/>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25" name="Google Shape;1325;p37"/>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26" name="Google Shape;1326;p37"/>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27" name="Google Shape;1327;p37"/>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28" name="Google Shape;1328;p37"/>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29" name="Google Shape;1329;p37"/>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30" name="Google Shape;1330;p37"/>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31" name="Google Shape;1331;p37"/>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32" name="Google Shape;1332;p37"/>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33" name="Google Shape;1333;p37"/>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334" name="Google Shape;1334;p37"/>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335" name="Google Shape;1335;p37"/>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336" name="Google Shape;1336;p37"/>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337" name="Google Shape;1337;p37"/>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338" name="Google Shape;1338;p37"/>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339" name="Google Shape;1339;p37"/>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340" name="Google Shape;134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41" name="Google Shape;1341;p37"/>
          <p:cNvSpPr txBox="1"/>
          <p:nvPr>
            <p:ph idx="1" type="subTitle"/>
          </p:nvPr>
        </p:nvSpPr>
        <p:spPr>
          <a:xfrm>
            <a:off x="2496606" y="2114575"/>
            <a:ext cx="18534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2" name="Google Shape;1342;p37"/>
          <p:cNvSpPr txBox="1"/>
          <p:nvPr>
            <p:ph idx="2" type="subTitle"/>
          </p:nvPr>
        </p:nvSpPr>
        <p:spPr>
          <a:xfrm>
            <a:off x="5766519" y="2114575"/>
            <a:ext cx="18534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3" name="Google Shape;1343;p37"/>
          <p:cNvSpPr txBox="1"/>
          <p:nvPr>
            <p:ph idx="3" type="subTitle"/>
          </p:nvPr>
        </p:nvSpPr>
        <p:spPr>
          <a:xfrm>
            <a:off x="2496606" y="3547975"/>
            <a:ext cx="18534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4" name="Google Shape;1344;p37"/>
          <p:cNvSpPr txBox="1"/>
          <p:nvPr>
            <p:ph idx="4" type="subTitle"/>
          </p:nvPr>
        </p:nvSpPr>
        <p:spPr>
          <a:xfrm>
            <a:off x="5766519" y="3547975"/>
            <a:ext cx="1853400" cy="66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5" name="Google Shape;1345;p37"/>
          <p:cNvSpPr txBox="1"/>
          <p:nvPr>
            <p:ph idx="5" type="subTitle"/>
          </p:nvPr>
        </p:nvSpPr>
        <p:spPr>
          <a:xfrm>
            <a:off x="2496606" y="1830975"/>
            <a:ext cx="18534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6" name="Google Shape;1346;p37"/>
          <p:cNvSpPr txBox="1"/>
          <p:nvPr>
            <p:ph idx="6" type="subTitle"/>
          </p:nvPr>
        </p:nvSpPr>
        <p:spPr>
          <a:xfrm>
            <a:off x="2496606" y="3264450"/>
            <a:ext cx="18534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7" name="Google Shape;1347;p37"/>
          <p:cNvSpPr txBox="1"/>
          <p:nvPr>
            <p:ph idx="7" type="subTitle"/>
          </p:nvPr>
        </p:nvSpPr>
        <p:spPr>
          <a:xfrm>
            <a:off x="5766516" y="1830975"/>
            <a:ext cx="18534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8" name="Google Shape;1348;p37"/>
          <p:cNvSpPr txBox="1"/>
          <p:nvPr>
            <p:ph idx="8" type="subTitle"/>
          </p:nvPr>
        </p:nvSpPr>
        <p:spPr>
          <a:xfrm>
            <a:off x="5766516" y="3264450"/>
            <a:ext cx="18534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9" name="Google Shape;1349;p37"/>
          <p:cNvSpPr/>
          <p:nvPr/>
        </p:nvSpPr>
        <p:spPr>
          <a:xfrm flipH="1">
            <a:off x="-344289" y="4303577"/>
            <a:ext cx="1908764" cy="1009053"/>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rot="10800000">
            <a:off x="6489383" y="-263558"/>
            <a:ext cx="2912946" cy="1539906"/>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37"/>
          <p:cNvGrpSpPr/>
          <p:nvPr/>
        </p:nvGrpSpPr>
        <p:grpSpPr>
          <a:xfrm>
            <a:off x="8528497" y="3431384"/>
            <a:ext cx="502241" cy="499193"/>
            <a:chOff x="5275459" y="1221034"/>
            <a:chExt cx="502241" cy="499193"/>
          </a:xfrm>
        </p:grpSpPr>
        <p:sp>
          <p:nvSpPr>
            <p:cNvPr id="1352" name="Google Shape;1352;p37"/>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7"/>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7"/>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7"/>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7"/>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7"/>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37"/>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37"/>
          <p:cNvGrpSpPr/>
          <p:nvPr/>
        </p:nvGrpSpPr>
        <p:grpSpPr>
          <a:xfrm>
            <a:off x="7429412" y="4604003"/>
            <a:ext cx="321165" cy="319232"/>
            <a:chOff x="1034987" y="3936892"/>
            <a:chExt cx="374318" cy="372065"/>
          </a:xfrm>
        </p:grpSpPr>
        <p:sp>
          <p:nvSpPr>
            <p:cNvPr id="1369" name="Google Shape;1369;p3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37"/>
          <p:cNvGrpSpPr/>
          <p:nvPr/>
        </p:nvGrpSpPr>
        <p:grpSpPr>
          <a:xfrm>
            <a:off x="205687" y="2796505"/>
            <a:ext cx="374318" cy="372065"/>
            <a:chOff x="1034987" y="3936892"/>
            <a:chExt cx="374318" cy="372065"/>
          </a:xfrm>
        </p:grpSpPr>
        <p:sp>
          <p:nvSpPr>
            <p:cNvPr id="1385" name="Google Shape;1385;p3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37"/>
          <p:cNvSpPr/>
          <p:nvPr/>
        </p:nvSpPr>
        <p:spPr>
          <a:xfrm>
            <a:off x="8717439" y="21381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37"/>
          <p:cNvGrpSpPr/>
          <p:nvPr/>
        </p:nvGrpSpPr>
        <p:grpSpPr>
          <a:xfrm>
            <a:off x="3956787" y="4359792"/>
            <a:ext cx="374318" cy="372065"/>
            <a:chOff x="1034987" y="3936892"/>
            <a:chExt cx="374318" cy="372065"/>
          </a:xfrm>
        </p:grpSpPr>
        <p:sp>
          <p:nvSpPr>
            <p:cNvPr id="1402" name="Google Shape;1402;p37"/>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417" name="Shape 1417"/>
        <p:cNvGrpSpPr/>
        <p:nvPr/>
      </p:nvGrpSpPr>
      <p:grpSpPr>
        <a:xfrm>
          <a:off x="0" y="0"/>
          <a:ext cx="0" cy="0"/>
          <a:chOff x="0" y="0"/>
          <a:chExt cx="0" cy="0"/>
        </a:xfrm>
      </p:grpSpPr>
      <p:grpSp>
        <p:nvGrpSpPr>
          <p:cNvPr id="1418" name="Google Shape;1418;p38"/>
          <p:cNvGrpSpPr/>
          <p:nvPr/>
        </p:nvGrpSpPr>
        <p:grpSpPr>
          <a:xfrm>
            <a:off x="-12700" y="3175"/>
            <a:ext cx="9220200" cy="5200800"/>
            <a:chOff x="-12700" y="3175"/>
            <a:chExt cx="9220200" cy="5200800"/>
          </a:xfrm>
        </p:grpSpPr>
        <p:cxnSp>
          <p:nvCxnSpPr>
            <p:cNvPr id="1419" name="Google Shape;1419;p38"/>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0" name="Google Shape;1420;p38"/>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1" name="Google Shape;1421;p38"/>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2" name="Google Shape;1422;p38"/>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3" name="Google Shape;1423;p38"/>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4" name="Google Shape;1424;p38"/>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5" name="Google Shape;1425;p38"/>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6" name="Google Shape;1426;p38"/>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7" name="Google Shape;1427;p38"/>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8" name="Google Shape;1428;p38"/>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429" name="Google Shape;1429;p38"/>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430" name="Google Shape;1430;p38"/>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431" name="Google Shape;1431;p38"/>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432" name="Google Shape;1432;p38"/>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433" name="Google Shape;1433;p38"/>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434" name="Google Shape;1434;p38"/>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435" name="Google Shape;143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36" name="Google Shape;1436;p38"/>
          <p:cNvSpPr txBox="1"/>
          <p:nvPr>
            <p:ph idx="1" type="subTitle"/>
          </p:nvPr>
        </p:nvSpPr>
        <p:spPr>
          <a:xfrm>
            <a:off x="2730801" y="2733624"/>
            <a:ext cx="1671600" cy="108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7" name="Google Shape;1437;p38"/>
          <p:cNvSpPr txBox="1"/>
          <p:nvPr>
            <p:ph idx="2" type="subTitle"/>
          </p:nvPr>
        </p:nvSpPr>
        <p:spPr>
          <a:xfrm>
            <a:off x="4741601" y="2733624"/>
            <a:ext cx="1671600" cy="108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8" name="Google Shape;1438;p38"/>
          <p:cNvSpPr txBox="1"/>
          <p:nvPr>
            <p:ph idx="3" type="subTitle"/>
          </p:nvPr>
        </p:nvSpPr>
        <p:spPr>
          <a:xfrm>
            <a:off x="720000" y="2733624"/>
            <a:ext cx="1671600" cy="108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9" name="Google Shape;1439;p38"/>
          <p:cNvSpPr txBox="1"/>
          <p:nvPr>
            <p:ph idx="4" type="subTitle"/>
          </p:nvPr>
        </p:nvSpPr>
        <p:spPr>
          <a:xfrm>
            <a:off x="6752402" y="2733624"/>
            <a:ext cx="1671600" cy="108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40" name="Google Shape;1440;p38"/>
          <p:cNvSpPr txBox="1"/>
          <p:nvPr>
            <p:ph idx="5" type="subTitle"/>
          </p:nvPr>
        </p:nvSpPr>
        <p:spPr>
          <a:xfrm>
            <a:off x="2730801" y="2343150"/>
            <a:ext cx="1671600" cy="458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1" name="Google Shape;1441;p38"/>
          <p:cNvSpPr txBox="1"/>
          <p:nvPr>
            <p:ph idx="6" type="subTitle"/>
          </p:nvPr>
        </p:nvSpPr>
        <p:spPr>
          <a:xfrm>
            <a:off x="720000" y="2343150"/>
            <a:ext cx="1671600" cy="458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2" name="Google Shape;1442;p38"/>
          <p:cNvSpPr txBox="1"/>
          <p:nvPr>
            <p:ph idx="7" type="subTitle"/>
          </p:nvPr>
        </p:nvSpPr>
        <p:spPr>
          <a:xfrm>
            <a:off x="4741601" y="2343150"/>
            <a:ext cx="1671600" cy="458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3" name="Google Shape;1443;p38"/>
          <p:cNvSpPr txBox="1"/>
          <p:nvPr>
            <p:ph idx="8" type="subTitle"/>
          </p:nvPr>
        </p:nvSpPr>
        <p:spPr>
          <a:xfrm>
            <a:off x="6752402" y="2343150"/>
            <a:ext cx="1671600" cy="458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4" name="Google Shape;1444;p38"/>
          <p:cNvSpPr/>
          <p:nvPr/>
        </p:nvSpPr>
        <p:spPr>
          <a:xfrm flipH="1">
            <a:off x="585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flipH="1" rot="10800000">
            <a:off x="6905625" y="-263485"/>
            <a:ext cx="2666903" cy="1409838"/>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38"/>
          <p:cNvGrpSpPr/>
          <p:nvPr/>
        </p:nvGrpSpPr>
        <p:grpSpPr>
          <a:xfrm>
            <a:off x="8528497" y="3431384"/>
            <a:ext cx="502241" cy="499193"/>
            <a:chOff x="5275459" y="1221034"/>
            <a:chExt cx="502241" cy="499193"/>
          </a:xfrm>
        </p:grpSpPr>
        <p:sp>
          <p:nvSpPr>
            <p:cNvPr id="1447" name="Google Shape;1447;p38"/>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38"/>
          <p:cNvSpPr/>
          <p:nvPr/>
        </p:nvSpPr>
        <p:spPr>
          <a:xfrm>
            <a:off x="330642" y="6353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8717451" y="13867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38"/>
          <p:cNvGrpSpPr/>
          <p:nvPr/>
        </p:nvGrpSpPr>
        <p:grpSpPr>
          <a:xfrm>
            <a:off x="205687" y="2000355"/>
            <a:ext cx="374318" cy="372065"/>
            <a:chOff x="1034987" y="3936892"/>
            <a:chExt cx="374318" cy="372065"/>
          </a:xfrm>
        </p:grpSpPr>
        <p:sp>
          <p:nvSpPr>
            <p:cNvPr id="1465" name="Google Shape;1465;p38"/>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8"/>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38"/>
          <p:cNvGrpSpPr/>
          <p:nvPr/>
        </p:nvGrpSpPr>
        <p:grpSpPr>
          <a:xfrm>
            <a:off x="4818087" y="4231930"/>
            <a:ext cx="374318" cy="372065"/>
            <a:chOff x="1034987" y="3936892"/>
            <a:chExt cx="374318" cy="372065"/>
          </a:xfrm>
        </p:grpSpPr>
        <p:sp>
          <p:nvSpPr>
            <p:cNvPr id="1481" name="Google Shape;1481;p38"/>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38"/>
          <p:cNvSpPr/>
          <p:nvPr/>
        </p:nvSpPr>
        <p:spPr>
          <a:xfrm>
            <a:off x="6655692" y="4555738"/>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97" name="Shape 1497"/>
        <p:cNvGrpSpPr/>
        <p:nvPr/>
      </p:nvGrpSpPr>
      <p:grpSpPr>
        <a:xfrm>
          <a:off x="0" y="0"/>
          <a:ext cx="0" cy="0"/>
          <a:chOff x="0" y="0"/>
          <a:chExt cx="0" cy="0"/>
        </a:xfrm>
      </p:grpSpPr>
      <p:grpSp>
        <p:nvGrpSpPr>
          <p:cNvPr id="1498" name="Google Shape;1498;p39"/>
          <p:cNvGrpSpPr/>
          <p:nvPr/>
        </p:nvGrpSpPr>
        <p:grpSpPr>
          <a:xfrm>
            <a:off x="-12700" y="3175"/>
            <a:ext cx="9220200" cy="5200800"/>
            <a:chOff x="-12700" y="3175"/>
            <a:chExt cx="9220200" cy="5200800"/>
          </a:xfrm>
        </p:grpSpPr>
        <p:cxnSp>
          <p:nvCxnSpPr>
            <p:cNvPr id="1499" name="Google Shape;1499;p39"/>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0" name="Google Shape;1500;p39"/>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1" name="Google Shape;1501;p39"/>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2" name="Google Shape;1502;p39"/>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3" name="Google Shape;1503;p39"/>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4" name="Google Shape;1504;p39"/>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5" name="Google Shape;1505;p39"/>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6" name="Google Shape;1506;p39"/>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7" name="Google Shape;1507;p39"/>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8" name="Google Shape;1508;p39"/>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09" name="Google Shape;1509;p39"/>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10" name="Google Shape;1510;p39"/>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11" name="Google Shape;1511;p39"/>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12" name="Google Shape;1512;p39"/>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13" name="Google Shape;1513;p39"/>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14" name="Google Shape;1514;p39"/>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515" name="Google Shape;151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16" name="Google Shape;1516;p39"/>
          <p:cNvSpPr txBox="1"/>
          <p:nvPr>
            <p:ph idx="1" type="subTitle"/>
          </p:nvPr>
        </p:nvSpPr>
        <p:spPr>
          <a:xfrm>
            <a:off x="1109152" y="2240800"/>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7" name="Google Shape;1517;p39"/>
          <p:cNvSpPr txBox="1"/>
          <p:nvPr>
            <p:ph idx="2" type="subTitle"/>
          </p:nvPr>
        </p:nvSpPr>
        <p:spPr>
          <a:xfrm>
            <a:off x="3579000" y="2240800"/>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8" name="Google Shape;1518;p39"/>
          <p:cNvSpPr txBox="1"/>
          <p:nvPr>
            <p:ph idx="3" type="subTitle"/>
          </p:nvPr>
        </p:nvSpPr>
        <p:spPr>
          <a:xfrm>
            <a:off x="1109152" y="3893275"/>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9" name="Google Shape;1519;p39"/>
          <p:cNvSpPr txBox="1"/>
          <p:nvPr>
            <p:ph idx="4" type="subTitle"/>
          </p:nvPr>
        </p:nvSpPr>
        <p:spPr>
          <a:xfrm>
            <a:off x="3579000" y="3893275"/>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20" name="Google Shape;1520;p39"/>
          <p:cNvSpPr txBox="1"/>
          <p:nvPr>
            <p:ph idx="5" type="subTitle"/>
          </p:nvPr>
        </p:nvSpPr>
        <p:spPr>
          <a:xfrm>
            <a:off x="6048848" y="2240800"/>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21" name="Google Shape;1521;p39"/>
          <p:cNvSpPr txBox="1"/>
          <p:nvPr>
            <p:ph idx="6" type="subTitle"/>
          </p:nvPr>
        </p:nvSpPr>
        <p:spPr>
          <a:xfrm>
            <a:off x="6048848" y="3893275"/>
            <a:ext cx="1986000" cy="64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22" name="Google Shape;1522;p39"/>
          <p:cNvSpPr txBox="1"/>
          <p:nvPr>
            <p:ph idx="7" type="subTitle"/>
          </p:nvPr>
        </p:nvSpPr>
        <p:spPr>
          <a:xfrm>
            <a:off x="1113052" y="1985788"/>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3" name="Google Shape;1523;p39"/>
          <p:cNvSpPr txBox="1"/>
          <p:nvPr>
            <p:ph idx="8" type="subTitle"/>
          </p:nvPr>
        </p:nvSpPr>
        <p:spPr>
          <a:xfrm>
            <a:off x="3582900" y="1985788"/>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4" name="Google Shape;1524;p39"/>
          <p:cNvSpPr txBox="1"/>
          <p:nvPr>
            <p:ph idx="9" type="subTitle"/>
          </p:nvPr>
        </p:nvSpPr>
        <p:spPr>
          <a:xfrm>
            <a:off x="6052748" y="1985788"/>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5" name="Google Shape;1525;p39"/>
          <p:cNvSpPr txBox="1"/>
          <p:nvPr>
            <p:ph idx="13" type="subTitle"/>
          </p:nvPr>
        </p:nvSpPr>
        <p:spPr>
          <a:xfrm>
            <a:off x="1113052" y="3637125"/>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6" name="Google Shape;1526;p39"/>
          <p:cNvSpPr txBox="1"/>
          <p:nvPr>
            <p:ph idx="14" type="subTitle"/>
          </p:nvPr>
        </p:nvSpPr>
        <p:spPr>
          <a:xfrm>
            <a:off x="3582900" y="3637125"/>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7" name="Google Shape;1527;p39"/>
          <p:cNvSpPr txBox="1"/>
          <p:nvPr>
            <p:ph idx="15" type="subTitle"/>
          </p:nvPr>
        </p:nvSpPr>
        <p:spPr>
          <a:xfrm>
            <a:off x="6052748" y="3637125"/>
            <a:ext cx="19782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8" name="Google Shape;1528;p39"/>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rot="10800000">
            <a:off x="-852656"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39"/>
          <p:cNvGrpSpPr/>
          <p:nvPr/>
        </p:nvGrpSpPr>
        <p:grpSpPr>
          <a:xfrm>
            <a:off x="8528484" y="428384"/>
            <a:ext cx="502241" cy="499193"/>
            <a:chOff x="5275459" y="1221034"/>
            <a:chExt cx="502241" cy="499193"/>
          </a:xfrm>
        </p:grpSpPr>
        <p:sp>
          <p:nvSpPr>
            <p:cNvPr id="1531" name="Google Shape;1531;p39"/>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9"/>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9"/>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9"/>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9"/>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9"/>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9"/>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9"/>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9"/>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9"/>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9"/>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39"/>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39"/>
          <p:cNvGrpSpPr/>
          <p:nvPr/>
        </p:nvGrpSpPr>
        <p:grpSpPr>
          <a:xfrm>
            <a:off x="205687" y="2762580"/>
            <a:ext cx="374318" cy="372065"/>
            <a:chOff x="1034987" y="3936892"/>
            <a:chExt cx="374318" cy="372065"/>
          </a:xfrm>
        </p:grpSpPr>
        <p:sp>
          <p:nvSpPr>
            <p:cNvPr id="1548" name="Google Shape;1548;p39"/>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9"/>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9"/>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9"/>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9"/>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9"/>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9"/>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39"/>
          <p:cNvSpPr/>
          <p:nvPr/>
        </p:nvSpPr>
        <p:spPr>
          <a:xfrm>
            <a:off x="8717439" y="2900349"/>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a:off x="651042" y="436690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65" name="Shape 1565"/>
        <p:cNvGrpSpPr/>
        <p:nvPr/>
      </p:nvGrpSpPr>
      <p:grpSpPr>
        <a:xfrm>
          <a:off x="0" y="0"/>
          <a:ext cx="0" cy="0"/>
          <a:chOff x="0" y="0"/>
          <a:chExt cx="0" cy="0"/>
        </a:xfrm>
      </p:grpSpPr>
      <p:grpSp>
        <p:nvGrpSpPr>
          <p:cNvPr id="1566" name="Google Shape;1566;p40"/>
          <p:cNvGrpSpPr/>
          <p:nvPr/>
        </p:nvGrpSpPr>
        <p:grpSpPr>
          <a:xfrm>
            <a:off x="-12700" y="3175"/>
            <a:ext cx="9220200" cy="5200800"/>
            <a:chOff x="-12700" y="3175"/>
            <a:chExt cx="9220200" cy="5200800"/>
          </a:xfrm>
        </p:grpSpPr>
        <p:cxnSp>
          <p:nvCxnSpPr>
            <p:cNvPr id="1567" name="Google Shape;1567;p40"/>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68" name="Google Shape;1568;p40"/>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69" name="Google Shape;1569;p40"/>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0" name="Google Shape;1570;p40"/>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1" name="Google Shape;1571;p40"/>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2" name="Google Shape;1572;p40"/>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3" name="Google Shape;1573;p40"/>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4" name="Google Shape;1574;p40"/>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5" name="Google Shape;1575;p40"/>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6" name="Google Shape;1576;p40"/>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577" name="Google Shape;1577;p40"/>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78" name="Google Shape;1578;p40"/>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79" name="Google Shape;1579;p40"/>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80" name="Google Shape;1580;p40"/>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81" name="Google Shape;1581;p40"/>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582" name="Google Shape;1582;p40"/>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583" name="Google Shape;1583;p40"/>
          <p:cNvSpPr txBox="1"/>
          <p:nvPr>
            <p:ph hasCustomPrompt="1" type="title"/>
          </p:nvPr>
        </p:nvSpPr>
        <p:spPr>
          <a:xfrm>
            <a:off x="713225" y="833425"/>
            <a:ext cx="3106200" cy="605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584" name="Google Shape;1584;p40"/>
          <p:cNvSpPr txBox="1"/>
          <p:nvPr>
            <p:ph idx="1" type="subTitle"/>
          </p:nvPr>
        </p:nvSpPr>
        <p:spPr>
          <a:xfrm>
            <a:off x="713225" y="1439125"/>
            <a:ext cx="3106200" cy="36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85" name="Google Shape;1585;p40"/>
          <p:cNvSpPr txBox="1"/>
          <p:nvPr>
            <p:ph hasCustomPrompt="1" idx="2" type="title"/>
          </p:nvPr>
        </p:nvSpPr>
        <p:spPr>
          <a:xfrm>
            <a:off x="713225" y="2132262"/>
            <a:ext cx="3106200" cy="6036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1"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586" name="Google Shape;1586;p40"/>
          <p:cNvSpPr txBox="1"/>
          <p:nvPr>
            <p:ph idx="3" type="subTitle"/>
          </p:nvPr>
        </p:nvSpPr>
        <p:spPr>
          <a:xfrm>
            <a:off x="713225" y="2741838"/>
            <a:ext cx="3106200" cy="35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87" name="Google Shape;1587;p40"/>
          <p:cNvSpPr txBox="1"/>
          <p:nvPr>
            <p:ph hasCustomPrompt="1" idx="4" type="title"/>
          </p:nvPr>
        </p:nvSpPr>
        <p:spPr>
          <a:xfrm>
            <a:off x="713225" y="3429000"/>
            <a:ext cx="3106200" cy="6057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588" name="Google Shape;1588;p40"/>
          <p:cNvSpPr txBox="1"/>
          <p:nvPr>
            <p:ph idx="5" type="subTitle"/>
          </p:nvPr>
        </p:nvSpPr>
        <p:spPr>
          <a:xfrm>
            <a:off x="713225" y="4040950"/>
            <a:ext cx="3106200" cy="36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89" name="Google Shape;1589;p40"/>
          <p:cNvSpPr/>
          <p:nvPr/>
        </p:nvSpPr>
        <p:spPr>
          <a:xfrm rot="10800000">
            <a:off x="3614442" y="-263572"/>
            <a:ext cx="2444510" cy="1292271"/>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327180" y="13832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40"/>
          <p:cNvGrpSpPr/>
          <p:nvPr/>
        </p:nvGrpSpPr>
        <p:grpSpPr>
          <a:xfrm>
            <a:off x="202212" y="2770430"/>
            <a:ext cx="374318" cy="372065"/>
            <a:chOff x="1034987" y="3936892"/>
            <a:chExt cx="374318" cy="372065"/>
          </a:xfrm>
        </p:grpSpPr>
        <p:sp>
          <p:nvSpPr>
            <p:cNvPr id="1592" name="Google Shape;1592;p40"/>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0"/>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0"/>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0"/>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0"/>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0"/>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0"/>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0"/>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40"/>
          <p:cNvSpPr/>
          <p:nvPr/>
        </p:nvSpPr>
        <p:spPr>
          <a:xfrm>
            <a:off x="1508280" y="48027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40"/>
          <p:cNvGrpSpPr/>
          <p:nvPr/>
        </p:nvGrpSpPr>
        <p:grpSpPr>
          <a:xfrm>
            <a:off x="3041363" y="289904"/>
            <a:ext cx="502241" cy="499193"/>
            <a:chOff x="1566913" y="1398166"/>
            <a:chExt cx="502241" cy="499193"/>
          </a:xfrm>
        </p:grpSpPr>
        <p:sp>
          <p:nvSpPr>
            <p:cNvPr id="1609" name="Google Shape;1609;p40"/>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0"/>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0"/>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0"/>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0"/>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0"/>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0"/>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40"/>
          <p:cNvSpPr/>
          <p:nvPr/>
        </p:nvSpPr>
        <p:spPr>
          <a:xfrm>
            <a:off x="4391763" y="775425"/>
            <a:ext cx="5887240" cy="4915690"/>
          </a:xfrm>
          <a:custGeom>
            <a:rect b="b" l="l" r="r" t="t"/>
            <a:pathLst>
              <a:path extrusionOk="0" h="53875" w="64523">
                <a:moveTo>
                  <a:pt x="46200" y="0"/>
                </a:moveTo>
                <a:cubicBezTo>
                  <a:pt x="41038" y="0"/>
                  <a:pt x="35891" y="1916"/>
                  <a:pt x="31662" y="4939"/>
                </a:cubicBezTo>
                <a:cubicBezTo>
                  <a:pt x="28098" y="7486"/>
                  <a:pt x="25084" y="10793"/>
                  <a:pt x="21302" y="13001"/>
                </a:cubicBezTo>
                <a:cubicBezTo>
                  <a:pt x="17325" y="15323"/>
                  <a:pt x="12591" y="16375"/>
                  <a:pt x="9099" y="19378"/>
                </a:cubicBezTo>
                <a:cubicBezTo>
                  <a:pt x="4540" y="23298"/>
                  <a:pt x="0" y="36730"/>
                  <a:pt x="3606" y="42405"/>
                </a:cubicBezTo>
                <a:cubicBezTo>
                  <a:pt x="5926" y="46058"/>
                  <a:pt x="21996" y="49577"/>
                  <a:pt x="26856" y="51399"/>
                </a:cubicBezTo>
                <a:cubicBezTo>
                  <a:pt x="30717" y="52847"/>
                  <a:pt x="35024" y="53875"/>
                  <a:pt x="39153" y="53875"/>
                </a:cubicBezTo>
                <a:cubicBezTo>
                  <a:pt x="43259" y="53875"/>
                  <a:pt x="47190" y="52859"/>
                  <a:pt x="50337" y="50229"/>
                </a:cubicBezTo>
                <a:cubicBezTo>
                  <a:pt x="52794" y="48176"/>
                  <a:pt x="54476" y="45355"/>
                  <a:pt x="55944" y="42509"/>
                </a:cubicBezTo>
                <a:cubicBezTo>
                  <a:pt x="58798" y="36981"/>
                  <a:pt x="61032" y="31154"/>
                  <a:pt x="62605" y="25136"/>
                </a:cubicBezTo>
                <a:cubicBezTo>
                  <a:pt x="63742" y="20780"/>
                  <a:pt x="64523" y="16134"/>
                  <a:pt x="63263" y="11812"/>
                </a:cubicBezTo>
                <a:cubicBezTo>
                  <a:pt x="61495" y="5749"/>
                  <a:pt x="55727" y="1310"/>
                  <a:pt x="49504" y="271"/>
                </a:cubicBezTo>
                <a:cubicBezTo>
                  <a:pt x="48408" y="88"/>
                  <a:pt x="47304" y="0"/>
                  <a:pt x="46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625" name="Shape 1625"/>
        <p:cNvGrpSpPr/>
        <p:nvPr/>
      </p:nvGrpSpPr>
      <p:grpSpPr>
        <a:xfrm>
          <a:off x="0" y="0"/>
          <a:ext cx="0" cy="0"/>
          <a:chOff x="0" y="0"/>
          <a:chExt cx="0" cy="0"/>
        </a:xfrm>
      </p:grpSpPr>
      <p:grpSp>
        <p:nvGrpSpPr>
          <p:cNvPr id="1626" name="Google Shape;1626;p41"/>
          <p:cNvGrpSpPr/>
          <p:nvPr/>
        </p:nvGrpSpPr>
        <p:grpSpPr>
          <a:xfrm>
            <a:off x="-12700" y="3175"/>
            <a:ext cx="9220200" cy="5200800"/>
            <a:chOff x="-12700" y="3175"/>
            <a:chExt cx="9220200" cy="5200800"/>
          </a:xfrm>
        </p:grpSpPr>
        <p:cxnSp>
          <p:nvCxnSpPr>
            <p:cNvPr id="1627" name="Google Shape;1627;p41"/>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28" name="Google Shape;1628;p41"/>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29" name="Google Shape;1629;p41"/>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0" name="Google Shape;1630;p41"/>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1" name="Google Shape;1631;p41"/>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2" name="Google Shape;1632;p41"/>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3" name="Google Shape;1633;p41"/>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4" name="Google Shape;1634;p41"/>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5" name="Google Shape;1635;p41"/>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6" name="Google Shape;1636;p41"/>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37" name="Google Shape;1637;p41"/>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38" name="Google Shape;1638;p41"/>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39" name="Google Shape;1639;p41"/>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40" name="Google Shape;1640;p41"/>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41" name="Google Shape;1641;p41"/>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42" name="Google Shape;1642;p41"/>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643" name="Google Shape;1643;p41"/>
          <p:cNvSpPr txBox="1"/>
          <p:nvPr>
            <p:ph idx="1" type="subTitle"/>
          </p:nvPr>
        </p:nvSpPr>
        <p:spPr>
          <a:xfrm>
            <a:off x="3480638" y="2016475"/>
            <a:ext cx="2173200" cy="7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644" name="Google Shape;1644;p41"/>
          <p:cNvSpPr txBox="1"/>
          <p:nvPr>
            <p:ph idx="2" type="subTitle"/>
          </p:nvPr>
        </p:nvSpPr>
        <p:spPr>
          <a:xfrm>
            <a:off x="3480638" y="1681125"/>
            <a:ext cx="2173200" cy="44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5" name="Google Shape;1645;p41"/>
          <p:cNvSpPr txBox="1"/>
          <p:nvPr>
            <p:ph idx="3" type="subTitle"/>
          </p:nvPr>
        </p:nvSpPr>
        <p:spPr>
          <a:xfrm>
            <a:off x="3490163" y="3528024"/>
            <a:ext cx="2173200" cy="75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646" name="Google Shape;1646;p41"/>
          <p:cNvSpPr txBox="1"/>
          <p:nvPr>
            <p:ph idx="4" type="subTitle"/>
          </p:nvPr>
        </p:nvSpPr>
        <p:spPr>
          <a:xfrm>
            <a:off x="3490163" y="3193563"/>
            <a:ext cx="2173200" cy="44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7" name="Google Shape;164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48" name="Google Shape;1648;p41"/>
          <p:cNvSpPr/>
          <p:nvPr/>
        </p:nvSpPr>
        <p:spPr>
          <a:xfrm rot="5400000">
            <a:off x="-846300" y="38173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flipH="1" rot="10800000">
            <a:off x="6071608" y="-263471"/>
            <a:ext cx="3273142" cy="1730321"/>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41"/>
          <p:cNvGrpSpPr/>
          <p:nvPr/>
        </p:nvGrpSpPr>
        <p:grpSpPr>
          <a:xfrm>
            <a:off x="141625" y="1245505"/>
            <a:ext cx="374318" cy="372065"/>
            <a:chOff x="1034987" y="3936892"/>
            <a:chExt cx="374318" cy="372065"/>
          </a:xfrm>
        </p:grpSpPr>
        <p:sp>
          <p:nvSpPr>
            <p:cNvPr id="1651" name="Google Shape;1651;p41"/>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41"/>
          <p:cNvSpPr txBox="1"/>
          <p:nvPr>
            <p:ph hasCustomPrompt="1" idx="5" type="title"/>
          </p:nvPr>
        </p:nvSpPr>
        <p:spPr>
          <a:xfrm>
            <a:off x="1676225" y="2189875"/>
            <a:ext cx="918600" cy="4128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667" name="Google Shape;1667;p41"/>
          <p:cNvSpPr txBox="1"/>
          <p:nvPr>
            <p:ph hasCustomPrompt="1" idx="6" type="title"/>
          </p:nvPr>
        </p:nvSpPr>
        <p:spPr>
          <a:xfrm>
            <a:off x="6549175" y="3701424"/>
            <a:ext cx="918600" cy="4128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1668" name="Google Shape;1668;p41"/>
          <p:cNvGrpSpPr/>
          <p:nvPr/>
        </p:nvGrpSpPr>
        <p:grpSpPr>
          <a:xfrm>
            <a:off x="8243625" y="1745555"/>
            <a:ext cx="374318" cy="372065"/>
            <a:chOff x="1034987" y="3936892"/>
            <a:chExt cx="374318" cy="372065"/>
          </a:xfrm>
        </p:grpSpPr>
        <p:sp>
          <p:nvSpPr>
            <p:cNvPr id="1669" name="Google Shape;1669;p41"/>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_1">
    <p:spTree>
      <p:nvGrpSpPr>
        <p:cNvPr id="1684" name="Shape 1684"/>
        <p:cNvGrpSpPr/>
        <p:nvPr/>
      </p:nvGrpSpPr>
      <p:grpSpPr>
        <a:xfrm>
          <a:off x="0" y="0"/>
          <a:ext cx="0" cy="0"/>
          <a:chOff x="0" y="0"/>
          <a:chExt cx="0" cy="0"/>
        </a:xfrm>
      </p:grpSpPr>
      <p:grpSp>
        <p:nvGrpSpPr>
          <p:cNvPr id="1685" name="Google Shape;1685;p42"/>
          <p:cNvGrpSpPr/>
          <p:nvPr/>
        </p:nvGrpSpPr>
        <p:grpSpPr>
          <a:xfrm>
            <a:off x="-12700" y="3175"/>
            <a:ext cx="9220200" cy="5200800"/>
            <a:chOff x="-12700" y="3175"/>
            <a:chExt cx="9220200" cy="5200800"/>
          </a:xfrm>
        </p:grpSpPr>
        <p:cxnSp>
          <p:nvCxnSpPr>
            <p:cNvPr id="1686" name="Google Shape;1686;p42"/>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87" name="Google Shape;1687;p42"/>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88" name="Google Shape;1688;p42"/>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89" name="Google Shape;1689;p42"/>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0" name="Google Shape;1690;p42"/>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1" name="Google Shape;1691;p42"/>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2" name="Google Shape;1692;p42"/>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3" name="Google Shape;1693;p42"/>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4" name="Google Shape;1694;p42"/>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5" name="Google Shape;1695;p42"/>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696" name="Google Shape;1696;p42"/>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97" name="Google Shape;1697;p42"/>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98" name="Google Shape;1698;p42"/>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699" name="Google Shape;1699;p42"/>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00" name="Google Shape;1700;p42"/>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01" name="Google Shape;1701;p42"/>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702" name="Google Shape;1702;p42"/>
          <p:cNvSpPr txBox="1"/>
          <p:nvPr>
            <p:ph type="title"/>
          </p:nvPr>
        </p:nvSpPr>
        <p:spPr>
          <a:xfrm>
            <a:off x="720000" y="4504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03" name="Google Shape;1703;p42"/>
          <p:cNvSpPr/>
          <p:nvPr/>
        </p:nvSpPr>
        <p:spPr>
          <a:xfrm rot="5400000">
            <a:off x="-675641" y="3765599"/>
            <a:ext cx="1873290" cy="990541"/>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flipH="1" rot="10800000">
            <a:off x="7394106" y="-9204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42"/>
          <p:cNvGrpSpPr/>
          <p:nvPr/>
        </p:nvGrpSpPr>
        <p:grpSpPr>
          <a:xfrm>
            <a:off x="8619020" y="2772802"/>
            <a:ext cx="321183" cy="319234"/>
            <a:chOff x="5275459" y="1221034"/>
            <a:chExt cx="502241" cy="499193"/>
          </a:xfrm>
        </p:grpSpPr>
        <p:sp>
          <p:nvSpPr>
            <p:cNvPr id="1706" name="Google Shape;1706;p42"/>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2"/>
          <p:cNvSpPr/>
          <p:nvPr/>
        </p:nvSpPr>
        <p:spPr>
          <a:xfrm>
            <a:off x="330642" y="13893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42"/>
          <p:cNvGrpSpPr/>
          <p:nvPr/>
        </p:nvGrpSpPr>
        <p:grpSpPr>
          <a:xfrm>
            <a:off x="205687" y="2746380"/>
            <a:ext cx="374318" cy="372065"/>
            <a:chOff x="1034987" y="3936892"/>
            <a:chExt cx="374318" cy="372065"/>
          </a:xfrm>
        </p:grpSpPr>
        <p:sp>
          <p:nvSpPr>
            <p:cNvPr id="1723" name="Google Shape;1723;p42"/>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42"/>
          <p:cNvSpPr/>
          <p:nvPr/>
        </p:nvSpPr>
        <p:spPr>
          <a:xfrm>
            <a:off x="8717417" y="2146754"/>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_1_1">
    <p:spTree>
      <p:nvGrpSpPr>
        <p:cNvPr id="1739" name="Shape 1739"/>
        <p:cNvGrpSpPr/>
        <p:nvPr/>
      </p:nvGrpSpPr>
      <p:grpSpPr>
        <a:xfrm>
          <a:off x="0" y="0"/>
          <a:ext cx="0" cy="0"/>
          <a:chOff x="0" y="0"/>
          <a:chExt cx="0" cy="0"/>
        </a:xfrm>
      </p:grpSpPr>
      <p:grpSp>
        <p:nvGrpSpPr>
          <p:cNvPr id="1740" name="Google Shape;1740;p43"/>
          <p:cNvGrpSpPr/>
          <p:nvPr/>
        </p:nvGrpSpPr>
        <p:grpSpPr>
          <a:xfrm>
            <a:off x="-12700" y="3175"/>
            <a:ext cx="9220200" cy="5200800"/>
            <a:chOff x="-12700" y="3175"/>
            <a:chExt cx="9220200" cy="5200800"/>
          </a:xfrm>
        </p:grpSpPr>
        <p:cxnSp>
          <p:nvCxnSpPr>
            <p:cNvPr id="1741" name="Google Shape;1741;p43"/>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2" name="Google Shape;1742;p43"/>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3" name="Google Shape;1743;p43"/>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4" name="Google Shape;1744;p43"/>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5" name="Google Shape;1745;p43"/>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6" name="Google Shape;1746;p43"/>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7" name="Google Shape;1747;p43"/>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8" name="Google Shape;1748;p43"/>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49" name="Google Shape;1749;p43"/>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50" name="Google Shape;1750;p43"/>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51" name="Google Shape;1751;p43"/>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52" name="Google Shape;1752;p43"/>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53" name="Google Shape;1753;p43"/>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54" name="Google Shape;1754;p43"/>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55" name="Google Shape;1755;p43"/>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756" name="Google Shape;1756;p43"/>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757" name="Google Shape;175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58" name="Google Shape;1758;p43"/>
          <p:cNvSpPr/>
          <p:nvPr/>
        </p:nvSpPr>
        <p:spPr>
          <a:xfrm>
            <a:off x="-13701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rot="10800000">
            <a:off x="7434094"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0" name="Google Shape;1760;p43"/>
          <p:cNvGrpSpPr/>
          <p:nvPr/>
        </p:nvGrpSpPr>
        <p:grpSpPr>
          <a:xfrm>
            <a:off x="107663" y="1181941"/>
            <a:ext cx="502241" cy="499193"/>
            <a:chOff x="1566913" y="1398166"/>
            <a:chExt cx="502241" cy="499193"/>
          </a:xfrm>
        </p:grpSpPr>
        <p:sp>
          <p:nvSpPr>
            <p:cNvPr id="1761" name="Google Shape;1761;p43"/>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43"/>
          <p:cNvGrpSpPr/>
          <p:nvPr/>
        </p:nvGrpSpPr>
        <p:grpSpPr>
          <a:xfrm>
            <a:off x="8632606" y="4291811"/>
            <a:ext cx="314102" cy="312196"/>
            <a:chOff x="1566913" y="1398166"/>
            <a:chExt cx="502241" cy="499193"/>
          </a:xfrm>
        </p:grpSpPr>
        <p:sp>
          <p:nvSpPr>
            <p:cNvPr id="1777" name="Google Shape;1777;p43"/>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43"/>
          <p:cNvSpPr/>
          <p:nvPr/>
        </p:nvSpPr>
        <p:spPr>
          <a:xfrm>
            <a:off x="8727455" y="214907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289480" y="29000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_1_2">
    <p:spTree>
      <p:nvGrpSpPr>
        <p:cNvPr id="1794" name="Shape 1794"/>
        <p:cNvGrpSpPr/>
        <p:nvPr/>
      </p:nvGrpSpPr>
      <p:grpSpPr>
        <a:xfrm>
          <a:off x="0" y="0"/>
          <a:ext cx="0" cy="0"/>
          <a:chOff x="0" y="0"/>
          <a:chExt cx="0" cy="0"/>
        </a:xfrm>
      </p:grpSpPr>
      <p:grpSp>
        <p:nvGrpSpPr>
          <p:cNvPr id="1795" name="Google Shape;1795;p44"/>
          <p:cNvGrpSpPr/>
          <p:nvPr/>
        </p:nvGrpSpPr>
        <p:grpSpPr>
          <a:xfrm>
            <a:off x="-12700" y="3175"/>
            <a:ext cx="9220200" cy="5200800"/>
            <a:chOff x="-12700" y="3175"/>
            <a:chExt cx="9220200" cy="5200800"/>
          </a:xfrm>
        </p:grpSpPr>
        <p:cxnSp>
          <p:nvCxnSpPr>
            <p:cNvPr id="1796" name="Google Shape;1796;p44"/>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97" name="Google Shape;1797;p44"/>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98" name="Google Shape;1798;p44"/>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799" name="Google Shape;1799;p44"/>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0" name="Google Shape;1800;p44"/>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1" name="Google Shape;1801;p44"/>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2" name="Google Shape;1802;p44"/>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3" name="Google Shape;1803;p44"/>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4" name="Google Shape;1804;p44"/>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5" name="Google Shape;1805;p44"/>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06" name="Google Shape;1806;p44"/>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07" name="Google Shape;1807;p44"/>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08" name="Google Shape;1808;p44"/>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09" name="Google Shape;1809;p44"/>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10" name="Google Shape;1810;p44"/>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11" name="Google Shape;1811;p44"/>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812" name="Google Shape;181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13" name="Google Shape;1813;p44"/>
          <p:cNvSpPr/>
          <p:nvPr/>
        </p:nvSpPr>
        <p:spPr>
          <a:xfrm>
            <a:off x="7402063" y="40661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rot="10800000">
            <a:off x="-582631" y="-263497"/>
            <a:ext cx="1882841" cy="995349"/>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5" name="Google Shape;1815;p44"/>
          <p:cNvGrpSpPr/>
          <p:nvPr/>
        </p:nvGrpSpPr>
        <p:grpSpPr>
          <a:xfrm>
            <a:off x="107663" y="2677366"/>
            <a:ext cx="502241" cy="499193"/>
            <a:chOff x="1566913" y="1398166"/>
            <a:chExt cx="502241" cy="499193"/>
          </a:xfrm>
        </p:grpSpPr>
        <p:sp>
          <p:nvSpPr>
            <p:cNvPr id="1816" name="Google Shape;1816;p44"/>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4"/>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4"/>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4"/>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4"/>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4"/>
          <p:cNvGrpSpPr/>
          <p:nvPr/>
        </p:nvGrpSpPr>
        <p:grpSpPr>
          <a:xfrm>
            <a:off x="8632606" y="3540661"/>
            <a:ext cx="314102" cy="312196"/>
            <a:chOff x="1566913" y="1398166"/>
            <a:chExt cx="502241" cy="499193"/>
          </a:xfrm>
        </p:grpSpPr>
        <p:sp>
          <p:nvSpPr>
            <p:cNvPr id="1832" name="Google Shape;1832;p44"/>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4"/>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4"/>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4"/>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4"/>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4"/>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4"/>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4"/>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4"/>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4"/>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4"/>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4"/>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44"/>
          <p:cNvSpPr/>
          <p:nvPr/>
        </p:nvSpPr>
        <p:spPr>
          <a:xfrm>
            <a:off x="8727455" y="21300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4"/>
          <p:cNvSpPr/>
          <p:nvPr/>
        </p:nvSpPr>
        <p:spPr>
          <a:xfrm>
            <a:off x="296592" y="13775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_1_1_1_1">
    <p:spTree>
      <p:nvGrpSpPr>
        <p:cNvPr id="1849" name="Shape 1849"/>
        <p:cNvGrpSpPr/>
        <p:nvPr/>
      </p:nvGrpSpPr>
      <p:grpSpPr>
        <a:xfrm>
          <a:off x="0" y="0"/>
          <a:ext cx="0" cy="0"/>
          <a:chOff x="0" y="0"/>
          <a:chExt cx="0" cy="0"/>
        </a:xfrm>
      </p:grpSpPr>
      <p:grpSp>
        <p:nvGrpSpPr>
          <p:cNvPr id="1850" name="Google Shape;1850;p45"/>
          <p:cNvGrpSpPr/>
          <p:nvPr/>
        </p:nvGrpSpPr>
        <p:grpSpPr>
          <a:xfrm>
            <a:off x="-12700" y="3175"/>
            <a:ext cx="9220200" cy="5200800"/>
            <a:chOff x="-12700" y="3175"/>
            <a:chExt cx="9220200" cy="5200800"/>
          </a:xfrm>
        </p:grpSpPr>
        <p:cxnSp>
          <p:nvCxnSpPr>
            <p:cNvPr id="1851" name="Google Shape;1851;p45"/>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2" name="Google Shape;1852;p45"/>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3" name="Google Shape;1853;p45"/>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4" name="Google Shape;1854;p45"/>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5" name="Google Shape;1855;p45"/>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6" name="Google Shape;1856;p45"/>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7" name="Google Shape;1857;p45"/>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8" name="Google Shape;1858;p45"/>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59" name="Google Shape;1859;p45"/>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60" name="Google Shape;1860;p45"/>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861" name="Google Shape;1861;p45"/>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62" name="Google Shape;1862;p45"/>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63" name="Google Shape;1863;p45"/>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64" name="Google Shape;1864;p45"/>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65" name="Google Shape;1865;p45"/>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866" name="Google Shape;1866;p45"/>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867" name="Google Shape;1867;p45"/>
          <p:cNvSpPr txBox="1"/>
          <p:nvPr>
            <p:ph type="title"/>
          </p:nvPr>
        </p:nvSpPr>
        <p:spPr>
          <a:xfrm>
            <a:off x="4479463" y="2356793"/>
            <a:ext cx="39513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8" name="Google Shape;1868;p45"/>
          <p:cNvSpPr txBox="1"/>
          <p:nvPr>
            <p:ph hasCustomPrompt="1" idx="2" type="title"/>
          </p:nvPr>
        </p:nvSpPr>
        <p:spPr>
          <a:xfrm>
            <a:off x="7338613" y="1503218"/>
            <a:ext cx="900900" cy="841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869" name="Google Shape;1869;p45"/>
          <p:cNvSpPr txBox="1"/>
          <p:nvPr>
            <p:ph idx="1" type="subTitle"/>
          </p:nvPr>
        </p:nvSpPr>
        <p:spPr>
          <a:xfrm>
            <a:off x="4336600" y="3210382"/>
            <a:ext cx="3951300" cy="4299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870" name="Google Shape;1870;p45"/>
          <p:cNvGrpSpPr/>
          <p:nvPr/>
        </p:nvGrpSpPr>
        <p:grpSpPr>
          <a:xfrm>
            <a:off x="7388862" y="265805"/>
            <a:ext cx="374318" cy="372065"/>
            <a:chOff x="1034987" y="3936892"/>
            <a:chExt cx="374318" cy="372065"/>
          </a:xfrm>
        </p:grpSpPr>
        <p:sp>
          <p:nvSpPr>
            <p:cNvPr id="1871" name="Google Shape;1871;p4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45"/>
          <p:cNvSpPr/>
          <p:nvPr/>
        </p:nvSpPr>
        <p:spPr>
          <a:xfrm>
            <a:off x="6656905" y="637885"/>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45"/>
          <p:cNvGrpSpPr/>
          <p:nvPr/>
        </p:nvGrpSpPr>
        <p:grpSpPr>
          <a:xfrm>
            <a:off x="3012388" y="289904"/>
            <a:ext cx="502241" cy="499193"/>
            <a:chOff x="1566913" y="1398166"/>
            <a:chExt cx="502241" cy="499193"/>
          </a:xfrm>
        </p:grpSpPr>
        <p:sp>
          <p:nvSpPr>
            <p:cNvPr id="1888" name="Google Shape;1888;p45"/>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5"/>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5"/>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5"/>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5"/>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5"/>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5"/>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5"/>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5"/>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5"/>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5"/>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5"/>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5"/>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5"/>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5"/>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45"/>
          <p:cNvSpPr/>
          <p:nvPr/>
        </p:nvSpPr>
        <p:spPr>
          <a:xfrm flipH="1">
            <a:off x="-1967162" y="65837"/>
            <a:ext cx="5887240" cy="4915690"/>
          </a:xfrm>
          <a:custGeom>
            <a:rect b="b" l="l" r="r" t="t"/>
            <a:pathLst>
              <a:path extrusionOk="0" h="53875" w="64523">
                <a:moveTo>
                  <a:pt x="46200" y="0"/>
                </a:moveTo>
                <a:cubicBezTo>
                  <a:pt x="41038" y="0"/>
                  <a:pt x="35891" y="1916"/>
                  <a:pt x="31662" y="4939"/>
                </a:cubicBezTo>
                <a:cubicBezTo>
                  <a:pt x="28098" y="7486"/>
                  <a:pt x="25084" y="10793"/>
                  <a:pt x="21302" y="13001"/>
                </a:cubicBezTo>
                <a:cubicBezTo>
                  <a:pt x="17325" y="15323"/>
                  <a:pt x="12591" y="16375"/>
                  <a:pt x="9099" y="19378"/>
                </a:cubicBezTo>
                <a:cubicBezTo>
                  <a:pt x="4540" y="23298"/>
                  <a:pt x="0" y="36730"/>
                  <a:pt x="3606" y="42405"/>
                </a:cubicBezTo>
                <a:cubicBezTo>
                  <a:pt x="5926" y="46058"/>
                  <a:pt x="21996" y="49577"/>
                  <a:pt x="26856" y="51399"/>
                </a:cubicBezTo>
                <a:cubicBezTo>
                  <a:pt x="30717" y="52847"/>
                  <a:pt x="35024" y="53875"/>
                  <a:pt x="39153" y="53875"/>
                </a:cubicBezTo>
                <a:cubicBezTo>
                  <a:pt x="43259" y="53875"/>
                  <a:pt x="47190" y="52859"/>
                  <a:pt x="50337" y="50229"/>
                </a:cubicBezTo>
                <a:cubicBezTo>
                  <a:pt x="52794" y="48176"/>
                  <a:pt x="54476" y="45355"/>
                  <a:pt x="55944" y="42509"/>
                </a:cubicBezTo>
                <a:cubicBezTo>
                  <a:pt x="58798" y="36981"/>
                  <a:pt x="61032" y="31154"/>
                  <a:pt x="62605" y="25136"/>
                </a:cubicBezTo>
                <a:cubicBezTo>
                  <a:pt x="63742" y="20780"/>
                  <a:pt x="64523" y="16134"/>
                  <a:pt x="63263" y="11812"/>
                </a:cubicBezTo>
                <a:cubicBezTo>
                  <a:pt x="61495" y="5749"/>
                  <a:pt x="55727" y="1310"/>
                  <a:pt x="49504" y="271"/>
                </a:cubicBezTo>
                <a:cubicBezTo>
                  <a:pt x="48408" y="88"/>
                  <a:pt x="47304" y="0"/>
                  <a:pt x="46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_1_1_1_1_1">
    <p:spTree>
      <p:nvGrpSpPr>
        <p:cNvPr id="1904" name="Shape 1904"/>
        <p:cNvGrpSpPr/>
        <p:nvPr/>
      </p:nvGrpSpPr>
      <p:grpSpPr>
        <a:xfrm>
          <a:off x="0" y="0"/>
          <a:ext cx="0" cy="0"/>
          <a:chOff x="0" y="0"/>
          <a:chExt cx="0" cy="0"/>
        </a:xfrm>
      </p:grpSpPr>
      <p:grpSp>
        <p:nvGrpSpPr>
          <p:cNvPr id="1905" name="Google Shape;1905;p46"/>
          <p:cNvGrpSpPr/>
          <p:nvPr/>
        </p:nvGrpSpPr>
        <p:grpSpPr>
          <a:xfrm>
            <a:off x="-12700" y="3175"/>
            <a:ext cx="9220200" cy="5200800"/>
            <a:chOff x="-12700" y="3175"/>
            <a:chExt cx="9220200" cy="5200800"/>
          </a:xfrm>
        </p:grpSpPr>
        <p:cxnSp>
          <p:nvCxnSpPr>
            <p:cNvPr id="1906" name="Google Shape;1906;p46"/>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07" name="Google Shape;1907;p46"/>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08" name="Google Shape;1908;p46"/>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09" name="Google Shape;1909;p46"/>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0" name="Google Shape;1910;p46"/>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1" name="Google Shape;1911;p46"/>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2" name="Google Shape;1912;p46"/>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3" name="Google Shape;1913;p46"/>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4" name="Google Shape;1914;p46"/>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5" name="Google Shape;1915;p46"/>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16" name="Google Shape;1916;p46"/>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17" name="Google Shape;1917;p46"/>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18" name="Google Shape;1918;p46"/>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19" name="Google Shape;1919;p46"/>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20" name="Google Shape;1920;p46"/>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21" name="Google Shape;1921;p46"/>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922" name="Google Shape;1922;p46"/>
          <p:cNvSpPr txBox="1"/>
          <p:nvPr>
            <p:ph type="title"/>
          </p:nvPr>
        </p:nvSpPr>
        <p:spPr>
          <a:xfrm>
            <a:off x="3838256" y="3251600"/>
            <a:ext cx="290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23" name="Google Shape;1923;p46"/>
          <p:cNvSpPr txBox="1"/>
          <p:nvPr>
            <p:ph hasCustomPrompt="1" idx="2" type="title"/>
          </p:nvPr>
        </p:nvSpPr>
        <p:spPr>
          <a:xfrm>
            <a:off x="2613719" y="3251063"/>
            <a:ext cx="900900" cy="8418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924" name="Google Shape;1924;p46"/>
          <p:cNvSpPr txBox="1"/>
          <p:nvPr>
            <p:ph idx="1" type="subTitle"/>
          </p:nvPr>
        </p:nvSpPr>
        <p:spPr>
          <a:xfrm>
            <a:off x="2532675" y="4105602"/>
            <a:ext cx="3951300" cy="429900"/>
          </a:xfrm>
          <a:prstGeom prst="rect">
            <a:avLst/>
          </a:prstGeom>
          <a:solidFill>
            <a:schemeClr val="lt2"/>
          </a:solidFill>
          <a:ln cap="flat" cmpd="sng" w="3810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25" name="Google Shape;1925;p46"/>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rot="10800000">
            <a:off x="-852572" y="-263459"/>
            <a:ext cx="3741578" cy="1977956"/>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46"/>
          <p:cNvGrpSpPr/>
          <p:nvPr/>
        </p:nvGrpSpPr>
        <p:grpSpPr>
          <a:xfrm>
            <a:off x="202225" y="2741855"/>
            <a:ext cx="374318" cy="372065"/>
            <a:chOff x="1034987" y="3936892"/>
            <a:chExt cx="374318" cy="372065"/>
          </a:xfrm>
        </p:grpSpPr>
        <p:sp>
          <p:nvSpPr>
            <p:cNvPr id="1928" name="Google Shape;1928;p46"/>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6"/>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6"/>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6"/>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6"/>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6"/>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6"/>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46"/>
          <p:cNvSpPr/>
          <p:nvPr/>
        </p:nvSpPr>
        <p:spPr>
          <a:xfrm>
            <a:off x="1508280" y="48027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46"/>
          <p:cNvGrpSpPr/>
          <p:nvPr/>
        </p:nvGrpSpPr>
        <p:grpSpPr>
          <a:xfrm>
            <a:off x="3036013" y="178054"/>
            <a:ext cx="502241" cy="499193"/>
            <a:chOff x="1566913" y="1398166"/>
            <a:chExt cx="502241" cy="499193"/>
          </a:xfrm>
        </p:grpSpPr>
        <p:sp>
          <p:nvSpPr>
            <p:cNvPr id="1945" name="Google Shape;1945;p46"/>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6"/>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6"/>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6"/>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46"/>
          <p:cNvGrpSpPr/>
          <p:nvPr/>
        </p:nvGrpSpPr>
        <p:grpSpPr>
          <a:xfrm>
            <a:off x="8243625" y="1745555"/>
            <a:ext cx="374318" cy="372065"/>
            <a:chOff x="1034987" y="3936892"/>
            <a:chExt cx="374318" cy="372065"/>
          </a:xfrm>
        </p:grpSpPr>
        <p:sp>
          <p:nvSpPr>
            <p:cNvPr id="1961" name="Google Shape;1961;p46"/>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6"/>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6"/>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6"/>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6"/>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76" name="Shape 1976"/>
        <p:cNvGrpSpPr/>
        <p:nvPr/>
      </p:nvGrpSpPr>
      <p:grpSpPr>
        <a:xfrm>
          <a:off x="0" y="0"/>
          <a:ext cx="0" cy="0"/>
          <a:chOff x="0" y="0"/>
          <a:chExt cx="0" cy="0"/>
        </a:xfrm>
      </p:grpSpPr>
      <p:grpSp>
        <p:nvGrpSpPr>
          <p:cNvPr id="1977" name="Google Shape;1977;p47"/>
          <p:cNvGrpSpPr/>
          <p:nvPr/>
        </p:nvGrpSpPr>
        <p:grpSpPr>
          <a:xfrm>
            <a:off x="-12700" y="3175"/>
            <a:ext cx="9220200" cy="5200800"/>
            <a:chOff x="-12700" y="3175"/>
            <a:chExt cx="9220200" cy="5200800"/>
          </a:xfrm>
        </p:grpSpPr>
        <p:cxnSp>
          <p:nvCxnSpPr>
            <p:cNvPr id="1978" name="Google Shape;1978;p47"/>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79" name="Google Shape;1979;p47"/>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0" name="Google Shape;1980;p47"/>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1" name="Google Shape;1981;p47"/>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2" name="Google Shape;1982;p47"/>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3" name="Google Shape;1983;p47"/>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4" name="Google Shape;1984;p47"/>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5" name="Google Shape;1985;p47"/>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6" name="Google Shape;1986;p47"/>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7" name="Google Shape;1987;p47"/>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1988" name="Google Shape;1988;p47"/>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89" name="Google Shape;1989;p47"/>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90" name="Google Shape;1990;p47"/>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91" name="Google Shape;1991;p47"/>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92" name="Google Shape;1992;p47"/>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1993" name="Google Shape;1993;p47"/>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1994" name="Google Shape;1994;p47"/>
          <p:cNvSpPr/>
          <p:nvPr/>
        </p:nvSpPr>
        <p:spPr>
          <a:xfrm flipH="1">
            <a:off x="-2468187" y="-934175"/>
            <a:ext cx="6724637" cy="6410447"/>
          </a:xfrm>
          <a:custGeom>
            <a:rect b="b" l="l" r="r" t="t"/>
            <a:pathLst>
              <a:path extrusionOk="0" h="59985" w="62925">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7068975" y="4180407"/>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txBox="1"/>
          <p:nvPr>
            <p:ph type="title"/>
          </p:nvPr>
        </p:nvSpPr>
        <p:spPr>
          <a:xfrm>
            <a:off x="2496150" y="848300"/>
            <a:ext cx="4151700" cy="13368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sz="10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997" name="Google Shape;1997;p47"/>
          <p:cNvSpPr txBox="1"/>
          <p:nvPr>
            <p:ph idx="1" type="subTitle"/>
          </p:nvPr>
        </p:nvSpPr>
        <p:spPr>
          <a:xfrm>
            <a:off x="2967000" y="2030525"/>
            <a:ext cx="32100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98" name="Google Shape;1998;p47"/>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b="1" lang="en" sz="1200" u="sng">
                <a:solidFill>
                  <a:schemeClr val="hlink"/>
                </a:solidFill>
                <a:latin typeface="Assistant"/>
                <a:ea typeface="Assistant"/>
                <a:cs typeface="Assistant"/>
                <a:sym typeface="Assistant"/>
                <a:hlinkClick r:id="rId2"/>
              </a:rPr>
              <a:t>Slidesgo</a:t>
            </a:r>
            <a:r>
              <a:rPr lang="en" sz="1200">
                <a:solidFill>
                  <a:schemeClr val="dk1"/>
                </a:solidFill>
                <a:latin typeface="Assistant"/>
                <a:ea typeface="Assistant"/>
                <a:cs typeface="Assistant"/>
                <a:sym typeface="Assistant"/>
              </a:rPr>
              <a:t>, and includes icons by </a:t>
            </a:r>
            <a:r>
              <a:rPr b="1" lang="en" sz="1200" u="sng">
                <a:solidFill>
                  <a:schemeClr val="dk1"/>
                </a:solid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1"/>
                </a:solidFill>
                <a:latin typeface="Assistant"/>
                <a:ea typeface="Assistant"/>
                <a:cs typeface="Assistant"/>
                <a:sym typeface="Assistant"/>
              </a:rPr>
              <a:t>, and infographics &amp; images by </a:t>
            </a:r>
            <a:r>
              <a:rPr b="1" lang="en" sz="1200" u="sng">
                <a:solidFill>
                  <a:schemeClr val="dk1"/>
                </a:solidFill>
                <a:latin typeface="Assistant"/>
                <a:ea typeface="Assistant"/>
                <a:cs typeface="Assistant"/>
                <a:sym typeface="Assistant"/>
                <a:hlinkClick r:id="rId4">
                  <a:extLst>
                    <a:ext uri="{A12FA001-AC4F-418D-AE19-62706E023703}">
                      <ahyp:hlinkClr val="tx"/>
                    </a:ext>
                  </a:extLst>
                </a:hlinkClick>
              </a:rPr>
              <a:t>Freepik</a:t>
            </a:r>
            <a:r>
              <a:rPr lang="en" sz="1200" u="sng">
                <a:solidFill>
                  <a:schemeClr val="dk1"/>
                </a:solidFill>
                <a:latin typeface="Assistant"/>
                <a:ea typeface="Assistant"/>
                <a:cs typeface="Assistant"/>
                <a:sym typeface="Assistant"/>
              </a:rPr>
              <a:t> </a:t>
            </a:r>
            <a:endParaRPr b="1" sz="1200" u="sng">
              <a:solidFill>
                <a:schemeClr val="dk1"/>
              </a:solidFill>
              <a:latin typeface="Assistant"/>
              <a:ea typeface="Assistant"/>
              <a:cs typeface="Assistant"/>
              <a:sym typeface="Assistant"/>
            </a:endParaRPr>
          </a:p>
        </p:txBody>
      </p:sp>
      <p:grpSp>
        <p:nvGrpSpPr>
          <p:cNvPr id="1999" name="Google Shape;1999;p47"/>
          <p:cNvGrpSpPr/>
          <p:nvPr/>
        </p:nvGrpSpPr>
        <p:grpSpPr>
          <a:xfrm>
            <a:off x="8528497" y="3431384"/>
            <a:ext cx="502241" cy="499193"/>
            <a:chOff x="5275459" y="1221034"/>
            <a:chExt cx="502241" cy="499193"/>
          </a:xfrm>
        </p:grpSpPr>
        <p:sp>
          <p:nvSpPr>
            <p:cNvPr id="2000" name="Google Shape;2000;p47"/>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5" name="Google Shape;2015;p47"/>
          <p:cNvSpPr/>
          <p:nvPr/>
        </p:nvSpPr>
        <p:spPr>
          <a:xfrm>
            <a:off x="8717451" y="13867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16" name="Shape 2016"/>
        <p:cNvGrpSpPr/>
        <p:nvPr/>
      </p:nvGrpSpPr>
      <p:grpSpPr>
        <a:xfrm>
          <a:off x="0" y="0"/>
          <a:ext cx="0" cy="0"/>
          <a:chOff x="0" y="0"/>
          <a:chExt cx="0" cy="0"/>
        </a:xfrm>
      </p:grpSpPr>
      <p:grpSp>
        <p:nvGrpSpPr>
          <p:cNvPr id="2017" name="Google Shape;2017;p48"/>
          <p:cNvGrpSpPr/>
          <p:nvPr/>
        </p:nvGrpSpPr>
        <p:grpSpPr>
          <a:xfrm>
            <a:off x="-12700" y="3175"/>
            <a:ext cx="9220200" cy="5200800"/>
            <a:chOff x="-12700" y="3175"/>
            <a:chExt cx="9220200" cy="5200800"/>
          </a:xfrm>
        </p:grpSpPr>
        <p:cxnSp>
          <p:nvCxnSpPr>
            <p:cNvPr id="2018" name="Google Shape;2018;p48"/>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19" name="Google Shape;2019;p48"/>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0" name="Google Shape;2020;p48"/>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1" name="Google Shape;2021;p48"/>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2" name="Google Shape;2022;p48"/>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3" name="Google Shape;2023;p48"/>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4" name="Google Shape;2024;p48"/>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5" name="Google Shape;2025;p48"/>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6" name="Google Shape;2026;p48"/>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7" name="Google Shape;2027;p48"/>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028" name="Google Shape;2028;p48"/>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029" name="Google Shape;2029;p48"/>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030" name="Google Shape;2030;p48"/>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031" name="Google Shape;2031;p48"/>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032" name="Google Shape;2032;p48"/>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033" name="Google Shape;2033;p48"/>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2034" name="Google Shape;2034;p48"/>
          <p:cNvSpPr/>
          <p:nvPr/>
        </p:nvSpPr>
        <p:spPr>
          <a:xfrm rot="-5400000">
            <a:off x="7270392" y="3269904"/>
            <a:ext cx="2451332" cy="1295877"/>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rot="5400000">
            <a:off x="-730089" y="717391"/>
            <a:ext cx="3043926" cy="1609148"/>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48"/>
          <p:cNvGrpSpPr/>
          <p:nvPr/>
        </p:nvGrpSpPr>
        <p:grpSpPr>
          <a:xfrm>
            <a:off x="155288" y="1871541"/>
            <a:ext cx="502241" cy="499193"/>
            <a:chOff x="1566913" y="1398166"/>
            <a:chExt cx="502241" cy="499193"/>
          </a:xfrm>
        </p:grpSpPr>
        <p:sp>
          <p:nvSpPr>
            <p:cNvPr id="2037" name="Google Shape;2037;p48"/>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8"/>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8"/>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8"/>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8"/>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8"/>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8"/>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8"/>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8"/>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8"/>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8"/>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8"/>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48"/>
          <p:cNvGrpSpPr/>
          <p:nvPr/>
        </p:nvGrpSpPr>
        <p:grpSpPr>
          <a:xfrm>
            <a:off x="8632606" y="3388261"/>
            <a:ext cx="314102" cy="312196"/>
            <a:chOff x="1566913" y="1398166"/>
            <a:chExt cx="502241" cy="499193"/>
          </a:xfrm>
        </p:grpSpPr>
        <p:sp>
          <p:nvSpPr>
            <p:cNvPr id="2053" name="Google Shape;2053;p48"/>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8"/>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8"/>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8"/>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8"/>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8"/>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8"/>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48"/>
          <p:cNvSpPr/>
          <p:nvPr/>
        </p:nvSpPr>
        <p:spPr>
          <a:xfrm>
            <a:off x="8727455" y="13775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a:off x="344217" y="11679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a:off x="269255" y="36540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1" name="Google Shape;2071;p48"/>
          <p:cNvGrpSpPr/>
          <p:nvPr/>
        </p:nvGrpSpPr>
        <p:grpSpPr>
          <a:xfrm>
            <a:off x="556181" y="3546199"/>
            <a:ext cx="314102" cy="312196"/>
            <a:chOff x="1566913" y="1398166"/>
            <a:chExt cx="502241" cy="499193"/>
          </a:xfrm>
        </p:grpSpPr>
        <p:sp>
          <p:nvSpPr>
            <p:cNvPr id="2072" name="Google Shape;2072;p48"/>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48"/>
          <p:cNvGrpSpPr/>
          <p:nvPr/>
        </p:nvGrpSpPr>
        <p:grpSpPr>
          <a:xfrm>
            <a:off x="8273731" y="1269711"/>
            <a:ext cx="314102" cy="312196"/>
            <a:chOff x="1566913" y="1398166"/>
            <a:chExt cx="502241" cy="499193"/>
          </a:xfrm>
        </p:grpSpPr>
        <p:sp>
          <p:nvSpPr>
            <p:cNvPr id="2088" name="Google Shape;2088;p48"/>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3" name="Shape 2103"/>
        <p:cNvGrpSpPr/>
        <p:nvPr/>
      </p:nvGrpSpPr>
      <p:grpSpPr>
        <a:xfrm>
          <a:off x="0" y="0"/>
          <a:ext cx="0" cy="0"/>
          <a:chOff x="0" y="0"/>
          <a:chExt cx="0" cy="0"/>
        </a:xfrm>
      </p:grpSpPr>
      <p:grpSp>
        <p:nvGrpSpPr>
          <p:cNvPr id="2104" name="Google Shape;2104;p49"/>
          <p:cNvGrpSpPr/>
          <p:nvPr/>
        </p:nvGrpSpPr>
        <p:grpSpPr>
          <a:xfrm>
            <a:off x="-12700" y="3175"/>
            <a:ext cx="9220200" cy="5200800"/>
            <a:chOff x="-12700" y="3175"/>
            <a:chExt cx="9220200" cy="5200800"/>
          </a:xfrm>
        </p:grpSpPr>
        <p:cxnSp>
          <p:nvCxnSpPr>
            <p:cNvPr id="2105" name="Google Shape;2105;p49"/>
            <p:cNvCxnSpPr/>
            <p:nvPr/>
          </p:nvCxnSpPr>
          <p:spPr>
            <a:xfrm>
              <a:off x="71221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06" name="Google Shape;2106;p49"/>
            <p:cNvCxnSpPr/>
            <p:nvPr/>
          </p:nvCxnSpPr>
          <p:spPr>
            <a:xfrm>
              <a:off x="1569943"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07" name="Google Shape;2107;p49"/>
            <p:cNvCxnSpPr/>
            <p:nvPr/>
          </p:nvCxnSpPr>
          <p:spPr>
            <a:xfrm>
              <a:off x="242767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08" name="Google Shape;2108;p49"/>
            <p:cNvCxnSpPr/>
            <p:nvPr/>
          </p:nvCxnSpPr>
          <p:spPr>
            <a:xfrm>
              <a:off x="3285404"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09" name="Google Shape;2109;p49"/>
            <p:cNvCxnSpPr/>
            <p:nvPr/>
          </p:nvCxnSpPr>
          <p:spPr>
            <a:xfrm>
              <a:off x="414313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0" name="Google Shape;2110;p49"/>
            <p:cNvCxnSpPr/>
            <p:nvPr/>
          </p:nvCxnSpPr>
          <p:spPr>
            <a:xfrm>
              <a:off x="5000865"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1" name="Google Shape;2111;p49"/>
            <p:cNvCxnSpPr/>
            <p:nvPr/>
          </p:nvCxnSpPr>
          <p:spPr>
            <a:xfrm>
              <a:off x="585859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2" name="Google Shape;2112;p49"/>
            <p:cNvCxnSpPr/>
            <p:nvPr/>
          </p:nvCxnSpPr>
          <p:spPr>
            <a:xfrm>
              <a:off x="6716326"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3" name="Google Shape;2113;p49"/>
            <p:cNvCxnSpPr/>
            <p:nvPr/>
          </p:nvCxnSpPr>
          <p:spPr>
            <a:xfrm>
              <a:off x="7574057"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4" name="Google Shape;2114;p49"/>
            <p:cNvCxnSpPr/>
            <p:nvPr/>
          </p:nvCxnSpPr>
          <p:spPr>
            <a:xfrm>
              <a:off x="8431788" y="3175"/>
              <a:ext cx="0" cy="5200800"/>
            </a:xfrm>
            <a:prstGeom prst="straightConnector1">
              <a:avLst/>
            </a:prstGeom>
            <a:noFill/>
            <a:ln cap="flat" cmpd="sng" w="9525">
              <a:solidFill>
                <a:schemeClr val="accent4"/>
              </a:solidFill>
              <a:prstDash val="solid"/>
              <a:round/>
              <a:headEnd len="med" w="med" type="none"/>
              <a:tailEnd len="med" w="med" type="none"/>
            </a:ln>
          </p:spPr>
        </p:cxnSp>
        <p:cxnSp>
          <p:nvCxnSpPr>
            <p:cNvPr id="2115" name="Google Shape;2115;p49"/>
            <p:cNvCxnSpPr/>
            <p:nvPr/>
          </p:nvCxnSpPr>
          <p:spPr>
            <a:xfrm>
              <a:off x="-12700" y="67615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116" name="Google Shape;2116;p49"/>
            <p:cNvCxnSpPr/>
            <p:nvPr/>
          </p:nvCxnSpPr>
          <p:spPr>
            <a:xfrm>
              <a:off x="-12700" y="143439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117" name="Google Shape;2117;p49"/>
            <p:cNvCxnSpPr/>
            <p:nvPr/>
          </p:nvCxnSpPr>
          <p:spPr>
            <a:xfrm>
              <a:off x="-12700" y="219263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118" name="Google Shape;2118;p49"/>
            <p:cNvCxnSpPr/>
            <p:nvPr/>
          </p:nvCxnSpPr>
          <p:spPr>
            <a:xfrm>
              <a:off x="-12700" y="295087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119" name="Google Shape;2119;p49"/>
            <p:cNvCxnSpPr/>
            <p:nvPr/>
          </p:nvCxnSpPr>
          <p:spPr>
            <a:xfrm>
              <a:off x="-12700" y="3709110"/>
              <a:ext cx="9220200" cy="0"/>
            </a:xfrm>
            <a:prstGeom prst="straightConnector1">
              <a:avLst/>
            </a:prstGeom>
            <a:noFill/>
            <a:ln cap="flat" cmpd="sng" w="9525">
              <a:solidFill>
                <a:schemeClr val="accent4"/>
              </a:solidFill>
              <a:prstDash val="solid"/>
              <a:round/>
              <a:headEnd len="med" w="med" type="none"/>
              <a:tailEnd len="med" w="med" type="none"/>
            </a:ln>
          </p:spPr>
        </p:cxnSp>
        <p:cxnSp>
          <p:nvCxnSpPr>
            <p:cNvPr id="2120" name="Google Shape;2120;p49"/>
            <p:cNvCxnSpPr/>
            <p:nvPr/>
          </p:nvCxnSpPr>
          <p:spPr>
            <a:xfrm>
              <a:off x="-12700" y="4467350"/>
              <a:ext cx="9220200" cy="0"/>
            </a:xfrm>
            <a:prstGeom prst="straightConnector1">
              <a:avLst/>
            </a:prstGeom>
            <a:noFill/>
            <a:ln cap="flat" cmpd="sng" w="9525">
              <a:solidFill>
                <a:schemeClr val="accent4"/>
              </a:solidFill>
              <a:prstDash val="solid"/>
              <a:round/>
              <a:headEnd len="med" w="med" type="none"/>
              <a:tailEnd len="med" w="med" type="none"/>
            </a:ln>
          </p:spPr>
        </p:cxnSp>
      </p:grpSp>
      <p:sp>
        <p:nvSpPr>
          <p:cNvPr id="2121" name="Google Shape;2121;p49"/>
          <p:cNvSpPr/>
          <p:nvPr/>
        </p:nvSpPr>
        <p:spPr>
          <a:xfrm rot="10800000">
            <a:off x="1007559" y="10"/>
            <a:ext cx="7128872" cy="3768623"/>
          </a:xfrm>
          <a:custGeom>
            <a:rect b="b" l="l" r="r" t="t"/>
            <a:pathLst>
              <a:path extrusionOk="0" h="96169" w="181917">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a:off x="4936505" y="4774910"/>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p49"/>
          <p:cNvGrpSpPr/>
          <p:nvPr/>
        </p:nvGrpSpPr>
        <p:grpSpPr>
          <a:xfrm>
            <a:off x="3985181" y="4667074"/>
            <a:ext cx="314102" cy="312196"/>
            <a:chOff x="1566913" y="1398166"/>
            <a:chExt cx="502241" cy="499193"/>
          </a:xfrm>
        </p:grpSpPr>
        <p:sp>
          <p:nvSpPr>
            <p:cNvPr id="2124" name="Google Shape;2124;p49"/>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49"/>
          <p:cNvSpPr/>
          <p:nvPr/>
        </p:nvSpPr>
        <p:spPr>
          <a:xfrm>
            <a:off x="651030" y="2898485"/>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8368555" y="2898485"/>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1" name="Google Shape;2141;p49"/>
          <p:cNvGrpSpPr/>
          <p:nvPr/>
        </p:nvGrpSpPr>
        <p:grpSpPr>
          <a:xfrm>
            <a:off x="556181" y="2028649"/>
            <a:ext cx="314102" cy="312196"/>
            <a:chOff x="1566913" y="1398166"/>
            <a:chExt cx="502241" cy="499193"/>
          </a:xfrm>
        </p:grpSpPr>
        <p:sp>
          <p:nvSpPr>
            <p:cNvPr id="2142" name="Google Shape;2142;p49"/>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49"/>
          <p:cNvGrpSpPr/>
          <p:nvPr/>
        </p:nvGrpSpPr>
        <p:grpSpPr>
          <a:xfrm>
            <a:off x="8273731" y="3533599"/>
            <a:ext cx="314102" cy="312196"/>
            <a:chOff x="1566913" y="1398166"/>
            <a:chExt cx="502241" cy="499193"/>
          </a:xfrm>
        </p:grpSpPr>
        <p:sp>
          <p:nvSpPr>
            <p:cNvPr id="2158" name="Google Shape;2158;p49"/>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3.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1pPr>
            <a:lvl2pPr lvl="1">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2pPr>
            <a:lvl3pPr lvl="2">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3pPr>
            <a:lvl4pPr lvl="3">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4pPr>
            <a:lvl5pPr lvl="4">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5pPr>
            <a:lvl6pPr lvl="5">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6pPr>
            <a:lvl7pPr lvl="6">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7pPr>
            <a:lvl8pPr lvl="7">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8pPr>
            <a:lvl9pPr lvl="8">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hyperlink" Target="https://data.mendeley.com/datasets/9xkhgts2s6/3" TargetMode="External"/><Relationship Id="rId4" Type="http://schemas.openxmlformats.org/officeDocument/2006/relationships/hyperlink" Target="https://www.kaggle.com/datasets/artyomkolas/3-kinds-of-pneumonia/data" TargetMode="External"/><Relationship Id="rId9" Type="http://schemas.openxmlformats.org/officeDocument/2006/relationships/hyperlink" Target="https://www.edureka.co/blog/hadoop-tutorial/" TargetMode="External"/><Relationship Id="rId5" Type="http://schemas.openxmlformats.org/officeDocument/2006/relationships/hyperlink" Target="https://www.kaggle.com/datasets/paultimothymooney/chest-xray-pneumonia/data" TargetMode="External"/><Relationship Id="rId6" Type="http://schemas.openxmlformats.org/officeDocument/2006/relationships/hyperlink" Target="https://thorax.bmj.com/content/64/12/1062" TargetMode="External"/><Relationship Id="rId7" Type="http://schemas.openxmlformats.org/officeDocument/2006/relationships/hyperlink" Target="https://en.wikipedia.org/wiki/Support_vector_machine#/media/File:SVM_margin.png" TargetMode="External"/><Relationship Id="rId8" Type="http://schemas.openxmlformats.org/officeDocument/2006/relationships/hyperlink" Target="https://en.wikipedia.org/wiki/Apache_Spark#/media/File:Apache_Spark_logo.sv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1.jp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50"/>
          <p:cNvSpPr txBox="1"/>
          <p:nvPr>
            <p:ph type="ctrTitle"/>
          </p:nvPr>
        </p:nvSpPr>
        <p:spPr>
          <a:xfrm>
            <a:off x="713225" y="943475"/>
            <a:ext cx="5219400" cy="26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Pneumonia</a:t>
            </a:r>
            <a:endParaRPr b="1"/>
          </a:p>
          <a:p>
            <a:pPr indent="0" lvl="0" marL="0" rtl="0" algn="l">
              <a:spcBef>
                <a:spcPts val="0"/>
              </a:spcBef>
              <a:spcAft>
                <a:spcPts val="0"/>
              </a:spcAft>
              <a:buNone/>
            </a:pPr>
            <a:r>
              <a:rPr lang="en" sz="6000"/>
              <a:t>Detection Analysis</a:t>
            </a:r>
            <a:endParaRPr b="1"/>
          </a:p>
        </p:txBody>
      </p:sp>
      <p:grpSp>
        <p:nvGrpSpPr>
          <p:cNvPr id="2178" name="Google Shape;2178;p50"/>
          <p:cNvGrpSpPr/>
          <p:nvPr/>
        </p:nvGrpSpPr>
        <p:grpSpPr>
          <a:xfrm>
            <a:off x="5621834" y="1113434"/>
            <a:ext cx="502241" cy="499193"/>
            <a:chOff x="5275459" y="1221034"/>
            <a:chExt cx="502241" cy="499193"/>
          </a:xfrm>
        </p:grpSpPr>
        <p:sp>
          <p:nvSpPr>
            <p:cNvPr id="2179" name="Google Shape;2179;p50"/>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0"/>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0"/>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0"/>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0"/>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0"/>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0"/>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0"/>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0"/>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0"/>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0"/>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0"/>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0"/>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0"/>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50"/>
          <p:cNvSpPr/>
          <p:nvPr/>
        </p:nvSpPr>
        <p:spPr>
          <a:xfrm>
            <a:off x="651030" y="60629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0"/>
          <p:cNvSpPr/>
          <p:nvPr/>
        </p:nvSpPr>
        <p:spPr>
          <a:xfrm>
            <a:off x="7647964" y="156083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0"/>
          <p:cNvSpPr txBox="1"/>
          <p:nvPr>
            <p:ph idx="1" type="subTitle"/>
          </p:nvPr>
        </p:nvSpPr>
        <p:spPr>
          <a:xfrm>
            <a:off x="804550" y="3768350"/>
            <a:ext cx="32079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Winston Chen, Yongxin Li, Connor Quinn, Justin Aboud</a:t>
            </a:r>
            <a:endParaRPr>
              <a:latin typeface="Lexend"/>
              <a:ea typeface="Lexend"/>
              <a:cs typeface="Lexend"/>
              <a:sym typeface="Lexend"/>
            </a:endParaRPr>
          </a:p>
        </p:txBody>
      </p:sp>
      <p:grpSp>
        <p:nvGrpSpPr>
          <p:cNvPr id="2197" name="Google Shape;2197;p50"/>
          <p:cNvGrpSpPr/>
          <p:nvPr/>
        </p:nvGrpSpPr>
        <p:grpSpPr>
          <a:xfrm>
            <a:off x="5498289" y="554450"/>
            <a:ext cx="3341700" cy="3628928"/>
            <a:chOff x="5498289" y="554450"/>
            <a:chExt cx="3341700" cy="3628928"/>
          </a:xfrm>
        </p:grpSpPr>
        <p:sp>
          <p:nvSpPr>
            <p:cNvPr id="2198" name="Google Shape;2198;p50"/>
            <p:cNvSpPr/>
            <p:nvPr/>
          </p:nvSpPr>
          <p:spPr>
            <a:xfrm>
              <a:off x="8331238" y="3045434"/>
              <a:ext cx="185385" cy="143819"/>
            </a:xfrm>
            <a:custGeom>
              <a:rect b="b" l="l" r="r" t="t"/>
              <a:pathLst>
                <a:path extrusionOk="0" h="3550" w="4576">
                  <a:moveTo>
                    <a:pt x="2288" y="1"/>
                  </a:moveTo>
                  <a:cubicBezTo>
                    <a:pt x="5" y="1"/>
                    <a:pt x="0" y="3549"/>
                    <a:pt x="2288" y="3549"/>
                  </a:cubicBezTo>
                  <a:cubicBezTo>
                    <a:pt x="4571" y="3549"/>
                    <a:pt x="4575" y="1"/>
                    <a:pt x="2288" y="1"/>
                  </a:cubicBezTo>
                  <a:close/>
                </a:path>
              </a:pathLst>
            </a:custGeom>
            <a:solidFill>
              <a:srgbClr val="7CD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0"/>
            <p:cNvSpPr/>
            <p:nvPr/>
          </p:nvSpPr>
          <p:spPr>
            <a:xfrm>
              <a:off x="6102073" y="2513643"/>
              <a:ext cx="172881" cy="134119"/>
            </a:xfrm>
            <a:custGeom>
              <a:rect b="b" l="l" r="r" t="t"/>
              <a:pathLst>
                <a:path extrusionOk="0" h="3550" w="4576">
                  <a:moveTo>
                    <a:pt x="2289" y="1"/>
                  </a:moveTo>
                  <a:cubicBezTo>
                    <a:pt x="5" y="1"/>
                    <a:pt x="1" y="3549"/>
                    <a:pt x="2289" y="3549"/>
                  </a:cubicBezTo>
                  <a:cubicBezTo>
                    <a:pt x="4571" y="3549"/>
                    <a:pt x="4576" y="1"/>
                    <a:pt x="2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0"/>
            <p:cNvSpPr/>
            <p:nvPr/>
          </p:nvSpPr>
          <p:spPr>
            <a:xfrm>
              <a:off x="5498289" y="1961309"/>
              <a:ext cx="1930407" cy="2222068"/>
            </a:xfrm>
            <a:custGeom>
              <a:rect b="b" l="l" r="r" t="t"/>
              <a:pathLst>
                <a:path extrusionOk="0" h="58816" w="51096">
                  <a:moveTo>
                    <a:pt x="26407" y="0"/>
                  </a:moveTo>
                  <a:cubicBezTo>
                    <a:pt x="26129" y="0"/>
                    <a:pt x="25851" y="18"/>
                    <a:pt x="25575" y="52"/>
                  </a:cubicBezTo>
                  <a:cubicBezTo>
                    <a:pt x="13422" y="1557"/>
                    <a:pt x="0" y="35730"/>
                    <a:pt x="4546" y="52444"/>
                  </a:cubicBezTo>
                  <a:cubicBezTo>
                    <a:pt x="5829" y="57161"/>
                    <a:pt x="7834" y="58816"/>
                    <a:pt x="10344" y="58816"/>
                  </a:cubicBezTo>
                  <a:cubicBezTo>
                    <a:pt x="12294" y="58816"/>
                    <a:pt x="14549" y="57817"/>
                    <a:pt x="17007" y="56479"/>
                  </a:cubicBezTo>
                  <a:cubicBezTo>
                    <a:pt x="21111" y="54242"/>
                    <a:pt x="25786" y="51057"/>
                    <a:pt x="30554" y="49998"/>
                  </a:cubicBezTo>
                  <a:cubicBezTo>
                    <a:pt x="51096" y="45437"/>
                    <a:pt x="40336" y="17"/>
                    <a:pt x="264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0"/>
            <p:cNvSpPr/>
            <p:nvPr/>
          </p:nvSpPr>
          <p:spPr>
            <a:xfrm>
              <a:off x="5551856" y="2030327"/>
              <a:ext cx="1810418" cy="2083983"/>
            </a:xfrm>
            <a:custGeom>
              <a:rect b="b" l="l" r="r" t="t"/>
              <a:pathLst>
                <a:path extrusionOk="0" h="55161" w="47920">
                  <a:moveTo>
                    <a:pt x="24764" y="1"/>
                  </a:moveTo>
                  <a:cubicBezTo>
                    <a:pt x="24503" y="1"/>
                    <a:pt x="24244" y="18"/>
                    <a:pt x="23985" y="51"/>
                  </a:cubicBezTo>
                  <a:cubicBezTo>
                    <a:pt x="12588" y="1461"/>
                    <a:pt x="0" y="33509"/>
                    <a:pt x="4263" y="49184"/>
                  </a:cubicBezTo>
                  <a:cubicBezTo>
                    <a:pt x="5466" y="53608"/>
                    <a:pt x="7347" y="55161"/>
                    <a:pt x="9701" y="55161"/>
                  </a:cubicBezTo>
                  <a:cubicBezTo>
                    <a:pt x="11530" y="55161"/>
                    <a:pt x="13644" y="54224"/>
                    <a:pt x="15949" y="52969"/>
                  </a:cubicBezTo>
                  <a:cubicBezTo>
                    <a:pt x="19799" y="50871"/>
                    <a:pt x="24183" y="47883"/>
                    <a:pt x="28654" y="46890"/>
                  </a:cubicBezTo>
                  <a:cubicBezTo>
                    <a:pt x="47920" y="42614"/>
                    <a:pt x="37828" y="18"/>
                    <a:pt x="24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0"/>
            <p:cNvSpPr/>
            <p:nvPr/>
          </p:nvSpPr>
          <p:spPr>
            <a:xfrm>
              <a:off x="6437302" y="2216378"/>
              <a:ext cx="327326" cy="215384"/>
            </a:xfrm>
            <a:custGeom>
              <a:rect b="b" l="l" r="r" t="t"/>
              <a:pathLst>
                <a:path extrusionOk="0" fill="none" h="5701" w="8664">
                  <a:moveTo>
                    <a:pt x="8664" y="3102"/>
                  </a:moveTo>
                  <a:lnTo>
                    <a:pt x="7454" y="4356"/>
                  </a:lnTo>
                  <a:cubicBezTo>
                    <a:pt x="6496" y="5352"/>
                    <a:pt x="5046" y="5701"/>
                    <a:pt x="3740" y="5249"/>
                  </a:cubicBezTo>
                  <a:lnTo>
                    <a:pt x="3740" y="5249"/>
                  </a:lnTo>
                  <a:cubicBezTo>
                    <a:pt x="1502" y="4476"/>
                    <a:pt x="0" y="2368"/>
                    <a:pt x="0" y="0"/>
                  </a:cubicBezTo>
                  <a:lnTo>
                    <a:pt x="0" y="0"/>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0"/>
            <p:cNvSpPr/>
            <p:nvPr/>
          </p:nvSpPr>
          <p:spPr>
            <a:xfrm>
              <a:off x="6172413" y="2380933"/>
              <a:ext cx="529902" cy="227096"/>
            </a:xfrm>
            <a:custGeom>
              <a:rect b="b" l="l" r="r" t="t"/>
              <a:pathLst>
                <a:path extrusionOk="0" fill="none" h="6011" w="14026">
                  <a:moveTo>
                    <a:pt x="14025" y="0"/>
                  </a:moveTo>
                  <a:lnTo>
                    <a:pt x="11662" y="2262"/>
                  </a:lnTo>
                  <a:cubicBezTo>
                    <a:pt x="9148" y="4667"/>
                    <a:pt x="5803" y="6010"/>
                    <a:pt x="2324" y="6010"/>
                  </a:cubicBezTo>
                  <a:lnTo>
                    <a:pt x="0" y="6010"/>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0"/>
            <p:cNvSpPr/>
            <p:nvPr/>
          </p:nvSpPr>
          <p:spPr>
            <a:xfrm>
              <a:off x="6248608" y="2495397"/>
              <a:ext cx="442404" cy="669764"/>
            </a:xfrm>
            <a:custGeom>
              <a:rect b="b" l="l" r="r" t="t"/>
              <a:pathLst>
                <a:path extrusionOk="0" fill="none" h="17728" w="11710">
                  <a:moveTo>
                    <a:pt x="11710" y="0"/>
                  </a:moveTo>
                  <a:lnTo>
                    <a:pt x="7254" y="4882"/>
                  </a:lnTo>
                  <a:cubicBezTo>
                    <a:pt x="3895" y="8560"/>
                    <a:pt x="1415" y="12952"/>
                    <a:pt x="0" y="17728"/>
                  </a:cubicBezTo>
                  <a:lnTo>
                    <a:pt x="0" y="17728"/>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0"/>
            <p:cNvSpPr/>
            <p:nvPr/>
          </p:nvSpPr>
          <p:spPr>
            <a:xfrm>
              <a:off x="6742311" y="2510696"/>
              <a:ext cx="96263" cy="498092"/>
            </a:xfrm>
            <a:custGeom>
              <a:rect b="b" l="l" r="r" t="t"/>
              <a:pathLst>
                <a:path extrusionOk="0" fill="none" h="13184" w="2548">
                  <a:moveTo>
                    <a:pt x="1875" y="0"/>
                  </a:moveTo>
                  <a:lnTo>
                    <a:pt x="1875" y="0"/>
                  </a:lnTo>
                  <a:cubicBezTo>
                    <a:pt x="1" y="4126"/>
                    <a:pt x="185" y="8894"/>
                    <a:pt x="2371" y="12863"/>
                  </a:cubicBezTo>
                  <a:lnTo>
                    <a:pt x="2548" y="13183"/>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0"/>
            <p:cNvSpPr/>
            <p:nvPr/>
          </p:nvSpPr>
          <p:spPr>
            <a:xfrm>
              <a:off x="6595926" y="2494452"/>
              <a:ext cx="106351" cy="694132"/>
            </a:xfrm>
            <a:custGeom>
              <a:rect b="b" l="l" r="r" t="t"/>
              <a:pathLst>
                <a:path extrusionOk="0" fill="none" h="18373" w="2815">
                  <a:moveTo>
                    <a:pt x="2814" y="0"/>
                  </a:moveTo>
                  <a:lnTo>
                    <a:pt x="1339" y="3902"/>
                  </a:lnTo>
                  <a:cubicBezTo>
                    <a:pt x="1" y="7443"/>
                    <a:pt x="31" y="11357"/>
                    <a:pt x="1428" y="14877"/>
                  </a:cubicBezTo>
                  <a:lnTo>
                    <a:pt x="2814" y="18372"/>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0"/>
            <p:cNvSpPr/>
            <p:nvPr/>
          </p:nvSpPr>
          <p:spPr>
            <a:xfrm>
              <a:off x="6545268" y="2224953"/>
              <a:ext cx="16548" cy="174846"/>
            </a:xfrm>
            <a:custGeom>
              <a:rect b="b" l="l" r="r" t="t"/>
              <a:pathLst>
                <a:path extrusionOk="0" fill="none" h="4628" w="438">
                  <a:moveTo>
                    <a:pt x="1" y="4627"/>
                  </a:moveTo>
                  <a:lnTo>
                    <a:pt x="131" y="4056"/>
                  </a:lnTo>
                  <a:cubicBezTo>
                    <a:pt x="438" y="2715"/>
                    <a:pt x="392" y="1318"/>
                    <a:pt x="1" y="0"/>
                  </a:cubicBezTo>
                  <a:lnTo>
                    <a:pt x="1" y="0"/>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0"/>
            <p:cNvSpPr/>
            <p:nvPr/>
          </p:nvSpPr>
          <p:spPr>
            <a:xfrm>
              <a:off x="6321404" y="2317544"/>
              <a:ext cx="162718" cy="30866"/>
            </a:xfrm>
            <a:custGeom>
              <a:rect b="b" l="l" r="r" t="t"/>
              <a:pathLst>
                <a:path extrusionOk="0" fill="none" h="817" w="4307">
                  <a:moveTo>
                    <a:pt x="4307" y="816"/>
                  </a:moveTo>
                  <a:lnTo>
                    <a:pt x="2762" y="816"/>
                  </a:lnTo>
                  <a:cubicBezTo>
                    <a:pt x="1782" y="816"/>
                    <a:pt x="823" y="533"/>
                    <a:pt x="1" y="1"/>
                  </a:cubicBez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6234177" y="2479304"/>
              <a:ext cx="221504" cy="89765"/>
            </a:xfrm>
            <a:custGeom>
              <a:rect b="b" l="l" r="r" t="t"/>
              <a:pathLst>
                <a:path extrusionOk="0" fill="none" h="2376" w="5863">
                  <a:moveTo>
                    <a:pt x="5863" y="2375"/>
                  </a:moveTo>
                  <a:lnTo>
                    <a:pt x="5132" y="1916"/>
                  </a:lnTo>
                  <a:cubicBezTo>
                    <a:pt x="3570" y="933"/>
                    <a:pt x="1824" y="282"/>
                    <a:pt x="0" y="1"/>
                  </a:cubicBezTo>
                  <a:lnTo>
                    <a:pt x="0" y="1"/>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p:nvPr/>
          </p:nvSpPr>
          <p:spPr>
            <a:xfrm>
              <a:off x="6158737" y="2524183"/>
              <a:ext cx="381654" cy="282519"/>
            </a:xfrm>
            <a:custGeom>
              <a:rect b="b" l="l" r="r" t="t"/>
              <a:pathLst>
                <a:path extrusionOk="0" fill="none" h="7478" w="10102">
                  <a:moveTo>
                    <a:pt x="10101" y="1"/>
                  </a:moveTo>
                  <a:lnTo>
                    <a:pt x="8683" y="1626"/>
                  </a:lnTo>
                  <a:cubicBezTo>
                    <a:pt x="6351" y="4304"/>
                    <a:pt x="3357" y="6321"/>
                    <a:pt x="1" y="7478"/>
                  </a:cubicBez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0"/>
            <p:cNvSpPr/>
            <p:nvPr/>
          </p:nvSpPr>
          <p:spPr>
            <a:xfrm>
              <a:off x="6421172" y="2806640"/>
              <a:ext cx="58106" cy="309569"/>
            </a:xfrm>
            <a:custGeom>
              <a:rect b="b" l="l" r="r" t="t"/>
              <a:pathLst>
                <a:path extrusionOk="0" fill="none" h="8194" w="1538">
                  <a:moveTo>
                    <a:pt x="1" y="1"/>
                  </a:moveTo>
                  <a:lnTo>
                    <a:pt x="814" y="2611"/>
                  </a:lnTo>
                  <a:cubicBezTo>
                    <a:pt x="1376" y="4416"/>
                    <a:pt x="1538" y="6320"/>
                    <a:pt x="1287" y="8193"/>
                  </a:cubicBezTo>
                  <a:lnTo>
                    <a:pt x="1287" y="8193"/>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0"/>
            <p:cNvSpPr/>
            <p:nvPr/>
          </p:nvSpPr>
          <p:spPr>
            <a:xfrm>
              <a:off x="6128818" y="2874071"/>
              <a:ext cx="248555" cy="215913"/>
            </a:xfrm>
            <a:custGeom>
              <a:rect b="b" l="l" r="r" t="t"/>
              <a:pathLst>
                <a:path extrusionOk="0" fill="none" h="5715" w="6579">
                  <a:moveTo>
                    <a:pt x="6578" y="0"/>
                  </a:moveTo>
                  <a:lnTo>
                    <a:pt x="6578" y="0"/>
                  </a:lnTo>
                  <a:cubicBezTo>
                    <a:pt x="3917" y="828"/>
                    <a:pt x="1680" y="2656"/>
                    <a:pt x="339" y="5099"/>
                  </a:cubicBezTo>
                  <a:lnTo>
                    <a:pt x="1" y="5714"/>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0"/>
            <p:cNvSpPr/>
            <p:nvPr/>
          </p:nvSpPr>
          <p:spPr>
            <a:xfrm>
              <a:off x="6613303" y="2778420"/>
              <a:ext cx="88972" cy="146397"/>
            </a:xfrm>
            <a:custGeom>
              <a:rect b="b" l="l" r="r" t="t"/>
              <a:pathLst>
                <a:path extrusionOk="0" fill="none" h="3875" w="2355">
                  <a:moveTo>
                    <a:pt x="0" y="0"/>
                  </a:moveTo>
                  <a:lnTo>
                    <a:pt x="193" y="112"/>
                  </a:lnTo>
                  <a:cubicBezTo>
                    <a:pt x="1532" y="892"/>
                    <a:pt x="2354" y="2324"/>
                    <a:pt x="2354" y="3874"/>
                  </a:cubicBezTo>
                  <a:lnTo>
                    <a:pt x="2354" y="3874"/>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p:nvPr/>
          </p:nvSpPr>
          <p:spPr>
            <a:xfrm>
              <a:off x="6767659" y="2677216"/>
              <a:ext cx="185084" cy="174392"/>
            </a:xfrm>
            <a:custGeom>
              <a:rect b="b" l="l" r="r" t="t"/>
              <a:pathLst>
                <a:path extrusionOk="0" fill="none" h="4616" w="4899">
                  <a:moveTo>
                    <a:pt x="0" y="1"/>
                  </a:moveTo>
                  <a:lnTo>
                    <a:pt x="2025" y="1414"/>
                  </a:lnTo>
                  <a:cubicBezTo>
                    <a:pt x="3216" y="2246"/>
                    <a:pt x="4200" y="3342"/>
                    <a:pt x="4899" y="4615"/>
                  </a:cubicBezTo>
                  <a:lnTo>
                    <a:pt x="4899" y="4615"/>
                  </a:lnTo>
                </a:path>
              </a:pathLst>
            </a:custGeom>
            <a:noFill/>
            <a:ln cap="rnd" cmpd="sng" w="278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0"/>
            <p:cNvSpPr/>
            <p:nvPr/>
          </p:nvSpPr>
          <p:spPr>
            <a:xfrm>
              <a:off x="6550850" y="554450"/>
              <a:ext cx="1077599" cy="2083984"/>
            </a:xfrm>
            <a:custGeom>
              <a:rect b="b" l="l" r="r" t="t"/>
              <a:pathLst>
                <a:path extrusionOk="0" h="49871" w="28523">
                  <a:moveTo>
                    <a:pt x="11660" y="1"/>
                  </a:moveTo>
                  <a:lnTo>
                    <a:pt x="11660" y="30323"/>
                  </a:lnTo>
                  <a:cubicBezTo>
                    <a:pt x="11660" y="30867"/>
                    <a:pt x="11618" y="31409"/>
                    <a:pt x="11532" y="31946"/>
                  </a:cubicBezTo>
                  <a:cubicBezTo>
                    <a:pt x="11190" y="34103"/>
                    <a:pt x="10174" y="36098"/>
                    <a:pt x="8629" y="37643"/>
                  </a:cubicBezTo>
                  <a:lnTo>
                    <a:pt x="1068" y="45200"/>
                  </a:lnTo>
                  <a:cubicBezTo>
                    <a:pt x="0" y="46270"/>
                    <a:pt x="0" y="48002"/>
                    <a:pt x="1068" y="49069"/>
                  </a:cubicBezTo>
                  <a:cubicBezTo>
                    <a:pt x="1602" y="49603"/>
                    <a:pt x="2302" y="49870"/>
                    <a:pt x="3003" y="49870"/>
                  </a:cubicBezTo>
                  <a:cubicBezTo>
                    <a:pt x="3703" y="49870"/>
                    <a:pt x="4403" y="49603"/>
                    <a:pt x="4937" y="49069"/>
                  </a:cubicBezTo>
                  <a:lnTo>
                    <a:pt x="14395" y="39612"/>
                  </a:lnTo>
                  <a:lnTo>
                    <a:pt x="23853" y="49069"/>
                  </a:lnTo>
                  <a:cubicBezTo>
                    <a:pt x="24387" y="49603"/>
                    <a:pt x="25087" y="49870"/>
                    <a:pt x="25787" y="49870"/>
                  </a:cubicBezTo>
                  <a:cubicBezTo>
                    <a:pt x="26487" y="49870"/>
                    <a:pt x="27187" y="49603"/>
                    <a:pt x="27721" y="49069"/>
                  </a:cubicBezTo>
                  <a:cubicBezTo>
                    <a:pt x="28235" y="48557"/>
                    <a:pt x="28523" y="47861"/>
                    <a:pt x="28522" y="47136"/>
                  </a:cubicBezTo>
                  <a:cubicBezTo>
                    <a:pt x="28523" y="46410"/>
                    <a:pt x="28233" y="45714"/>
                    <a:pt x="27720" y="45201"/>
                  </a:cubicBezTo>
                  <a:lnTo>
                    <a:pt x="22570" y="40052"/>
                  </a:lnTo>
                  <a:lnTo>
                    <a:pt x="20161" y="37643"/>
                  </a:lnTo>
                  <a:cubicBezTo>
                    <a:pt x="18221" y="35702"/>
                    <a:pt x="17131" y="33069"/>
                    <a:pt x="17130" y="30323"/>
                  </a:cubicBezTo>
                  <a:lnTo>
                    <a:pt x="171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0"/>
            <p:cNvSpPr/>
            <p:nvPr/>
          </p:nvSpPr>
          <p:spPr>
            <a:xfrm>
              <a:off x="6934065" y="1785269"/>
              <a:ext cx="321243" cy="121198"/>
            </a:xfrm>
            <a:custGeom>
              <a:rect b="b" l="l" r="r" t="t"/>
              <a:pathLst>
                <a:path extrusionOk="0" h="3208" w="8503">
                  <a:moveTo>
                    <a:pt x="1603" y="0"/>
                  </a:moveTo>
                  <a:cubicBezTo>
                    <a:pt x="718" y="0"/>
                    <a:pt x="0" y="718"/>
                    <a:pt x="0" y="1603"/>
                  </a:cubicBezTo>
                  <a:cubicBezTo>
                    <a:pt x="0" y="2489"/>
                    <a:pt x="718" y="3207"/>
                    <a:pt x="1603" y="3207"/>
                  </a:cubicBezTo>
                  <a:lnTo>
                    <a:pt x="6900" y="3207"/>
                  </a:lnTo>
                  <a:cubicBezTo>
                    <a:pt x="7784" y="3206"/>
                    <a:pt x="8503" y="2488"/>
                    <a:pt x="8503" y="1603"/>
                  </a:cubicBezTo>
                  <a:cubicBezTo>
                    <a:pt x="8503" y="718"/>
                    <a:pt x="7784" y="0"/>
                    <a:pt x="6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0"/>
            <p:cNvSpPr/>
            <p:nvPr/>
          </p:nvSpPr>
          <p:spPr>
            <a:xfrm>
              <a:off x="6934065" y="1549089"/>
              <a:ext cx="321243" cy="121160"/>
            </a:xfrm>
            <a:custGeom>
              <a:rect b="b" l="l" r="r" t="t"/>
              <a:pathLst>
                <a:path extrusionOk="0" h="3207" w="8503">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8"/>
                    <a:pt x="7784" y="0"/>
                    <a:pt x="6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0"/>
            <p:cNvSpPr/>
            <p:nvPr/>
          </p:nvSpPr>
          <p:spPr>
            <a:xfrm>
              <a:off x="6934065" y="1312871"/>
              <a:ext cx="321243" cy="121198"/>
            </a:xfrm>
            <a:custGeom>
              <a:rect b="b" l="l" r="r" t="t"/>
              <a:pathLst>
                <a:path extrusionOk="0" h="3208" w="8503">
                  <a:moveTo>
                    <a:pt x="1603" y="1"/>
                  </a:moveTo>
                  <a:cubicBezTo>
                    <a:pt x="718" y="1"/>
                    <a:pt x="0" y="719"/>
                    <a:pt x="0" y="1603"/>
                  </a:cubicBezTo>
                  <a:cubicBezTo>
                    <a:pt x="0" y="2489"/>
                    <a:pt x="718" y="3208"/>
                    <a:pt x="1603" y="3208"/>
                  </a:cubicBezTo>
                  <a:lnTo>
                    <a:pt x="6900" y="3208"/>
                  </a:lnTo>
                  <a:cubicBezTo>
                    <a:pt x="7784" y="3206"/>
                    <a:pt x="8503" y="2488"/>
                    <a:pt x="8503" y="1603"/>
                  </a:cubicBezTo>
                  <a:cubicBezTo>
                    <a:pt x="8503" y="719"/>
                    <a:pt x="7784" y="1"/>
                    <a:pt x="6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0"/>
            <p:cNvSpPr/>
            <p:nvPr/>
          </p:nvSpPr>
          <p:spPr>
            <a:xfrm>
              <a:off x="6934065" y="1088704"/>
              <a:ext cx="321243" cy="121160"/>
            </a:xfrm>
            <a:custGeom>
              <a:rect b="b" l="l" r="r" t="t"/>
              <a:pathLst>
                <a:path extrusionOk="0" h="3207" w="8503">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9"/>
                    <a:pt x="7784" y="0"/>
                    <a:pt x="6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0"/>
            <p:cNvSpPr/>
            <p:nvPr/>
          </p:nvSpPr>
          <p:spPr>
            <a:xfrm>
              <a:off x="6942791" y="1961574"/>
              <a:ext cx="1897198" cy="2221615"/>
            </a:xfrm>
            <a:custGeom>
              <a:rect b="b" l="l" r="r" t="t"/>
              <a:pathLst>
                <a:path extrusionOk="0" h="58804" w="50217">
                  <a:moveTo>
                    <a:pt x="23721" y="0"/>
                  </a:moveTo>
                  <a:cubicBezTo>
                    <a:pt x="23718" y="0"/>
                    <a:pt x="23716" y="0"/>
                    <a:pt x="23713" y="0"/>
                  </a:cubicBezTo>
                  <a:cubicBezTo>
                    <a:pt x="23054" y="0"/>
                    <a:pt x="22401" y="103"/>
                    <a:pt x="21760" y="297"/>
                  </a:cubicBezTo>
                  <a:cubicBezTo>
                    <a:pt x="8837" y="4227"/>
                    <a:pt x="1" y="45644"/>
                    <a:pt x="19566" y="49988"/>
                  </a:cubicBezTo>
                  <a:cubicBezTo>
                    <a:pt x="21549" y="50428"/>
                    <a:pt x="23515" y="51236"/>
                    <a:pt x="25431" y="52191"/>
                  </a:cubicBezTo>
                  <a:cubicBezTo>
                    <a:pt x="30879" y="54905"/>
                    <a:pt x="35921" y="58804"/>
                    <a:pt x="39772" y="58804"/>
                  </a:cubicBezTo>
                  <a:cubicBezTo>
                    <a:pt x="42282" y="58804"/>
                    <a:pt x="44287" y="57149"/>
                    <a:pt x="45570" y="52432"/>
                  </a:cubicBezTo>
                  <a:cubicBezTo>
                    <a:pt x="50216" y="35343"/>
                    <a:pt x="36078" y="0"/>
                    <a:pt x="23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0"/>
            <p:cNvSpPr/>
            <p:nvPr/>
          </p:nvSpPr>
          <p:spPr>
            <a:xfrm>
              <a:off x="7269899" y="2030365"/>
              <a:ext cx="1388339" cy="2083983"/>
            </a:xfrm>
            <a:custGeom>
              <a:rect b="b" l="l" r="r" t="t"/>
              <a:pathLst>
                <a:path extrusionOk="0" h="55161" w="36748">
                  <a:moveTo>
                    <a:pt x="15283" y="1"/>
                  </a:moveTo>
                  <a:cubicBezTo>
                    <a:pt x="15281" y="1"/>
                    <a:pt x="15279" y="1"/>
                    <a:pt x="15276" y="1"/>
                  </a:cubicBezTo>
                  <a:cubicBezTo>
                    <a:pt x="14658" y="1"/>
                    <a:pt x="14044" y="99"/>
                    <a:pt x="13443" y="279"/>
                  </a:cubicBezTo>
                  <a:cubicBezTo>
                    <a:pt x="7040" y="2227"/>
                    <a:pt x="1707" y="13988"/>
                    <a:pt x="806" y="25253"/>
                  </a:cubicBezTo>
                  <a:cubicBezTo>
                    <a:pt x="1" y="35307"/>
                    <a:pt x="2729" y="44968"/>
                    <a:pt x="11385" y="46889"/>
                  </a:cubicBezTo>
                  <a:cubicBezTo>
                    <a:pt x="13246" y="47303"/>
                    <a:pt x="15090" y="48060"/>
                    <a:pt x="16887" y="48956"/>
                  </a:cubicBezTo>
                  <a:cubicBezTo>
                    <a:pt x="21998" y="51502"/>
                    <a:pt x="26728" y="55160"/>
                    <a:pt x="30340" y="55160"/>
                  </a:cubicBezTo>
                  <a:cubicBezTo>
                    <a:pt x="32694" y="55160"/>
                    <a:pt x="34574" y="53607"/>
                    <a:pt x="35777" y="49182"/>
                  </a:cubicBezTo>
                  <a:cubicBezTo>
                    <a:pt x="36514" y="46474"/>
                    <a:pt x="36747" y="43281"/>
                    <a:pt x="36569" y="39837"/>
                  </a:cubicBezTo>
                  <a:cubicBezTo>
                    <a:pt x="35704" y="22899"/>
                    <a:pt x="24916" y="1"/>
                    <a:pt x="152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2" name="Google Shape;2222;p50"/>
            <p:cNvGrpSpPr/>
            <p:nvPr/>
          </p:nvGrpSpPr>
          <p:grpSpPr>
            <a:xfrm>
              <a:off x="6133693" y="3348140"/>
              <a:ext cx="349359" cy="347189"/>
              <a:chOff x="7800845" y="2022677"/>
              <a:chExt cx="502241" cy="499193"/>
            </a:xfrm>
          </p:grpSpPr>
          <p:sp>
            <p:nvSpPr>
              <p:cNvPr id="2223" name="Google Shape;2223;p50"/>
              <p:cNvSpPr/>
              <p:nvPr/>
            </p:nvSpPr>
            <p:spPr>
              <a:xfrm>
                <a:off x="7902618" y="2148038"/>
                <a:ext cx="288005" cy="288049"/>
              </a:xfrm>
              <a:custGeom>
                <a:rect b="b" l="l" r="r" t="t"/>
                <a:pathLst>
                  <a:path extrusionOk="0" h="6521" w="652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0"/>
              <p:cNvSpPr/>
              <p:nvPr/>
            </p:nvSpPr>
            <p:spPr>
              <a:xfrm>
                <a:off x="7972853" y="2022677"/>
                <a:ext cx="60781" cy="60781"/>
              </a:xfrm>
              <a:custGeom>
                <a:rect b="b" l="l" r="r" t="t"/>
                <a:pathLst>
                  <a:path extrusionOk="0" h="1376" w="1376">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0"/>
              <p:cNvSpPr/>
              <p:nvPr/>
            </p:nvSpPr>
            <p:spPr>
              <a:xfrm>
                <a:off x="7843825" y="2436043"/>
                <a:ext cx="49252" cy="49252"/>
              </a:xfrm>
              <a:custGeom>
                <a:rect b="b" l="l" r="r" t="t"/>
                <a:pathLst>
                  <a:path extrusionOk="0" h="1115" w="1115">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0"/>
              <p:cNvSpPr/>
              <p:nvPr/>
            </p:nvSpPr>
            <p:spPr>
              <a:xfrm>
                <a:off x="8190579" y="2417888"/>
                <a:ext cx="33306" cy="33262"/>
              </a:xfrm>
              <a:custGeom>
                <a:rect b="b" l="l" r="r" t="t"/>
                <a:pathLst>
                  <a:path extrusionOk="0" h="753" w="754">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0"/>
              <p:cNvSpPr/>
              <p:nvPr/>
            </p:nvSpPr>
            <p:spPr>
              <a:xfrm>
                <a:off x="8207232" y="2183288"/>
                <a:ext cx="31848" cy="31848"/>
              </a:xfrm>
              <a:custGeom>
                <a:rect b="b" l="l" r="r" t="t"/>
                <a:pathLst>
                  <a:path extrusionOk="0" h="721" w="721">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0"/>
              <p:cNvSpPr/>
              <p:nvPr/>
            </p:nvSpPr>
            <p:spPr>
              <a:xfrm>
                <a:off x="7800845" y="2148171"/>
                <a:ext cx="48325" cy="48325"/>
              </a:xfrm>
              <a:custGeom>
                <a:rect b="b" l="l" r="r" t="t"/>
                <a:pathLst>
                  <a:path extrusionOk="0" h="1094" w="1094">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0"/>
              <p:cNvSpPr/>
              <p:nvPr/>
            </p:nvSpPr>
            <p:spPr>
              <a:xfrm>
                <a:off x="8253701" y="2283648"/>
                <a:ext cx="49385" cy="49341"/>
              </a:xfrm>
              <a:custGeom>
                <a:rect b="b" l="l" r="r" t="t"/>
                <a:pathLst>
                  <a:path extrusionOk="0" h="1117" w="1118">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0"/>
              <p:cNvSpPr/>
              <p:nvPr/>
            </p:nvSpPr>
            <p:spPr>
              <a:xfrm>
                <a:off x="8046621" y="2490950"/>
                <a:ext cx="30965" cy="30921"/>
              </a:xfrm>
              <a:custGeom>
                <a:rect b="b" l="l" r="r" t="t"/>
                <a:pathLst>
                  <a:path extrusionOk="0" h="700" w="701">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0"/>
              <p:cNvSpPr/>
              <p:nvPr/>
            </p:nvSpPr>
            <p:spPr>
              <a:xfrm>
                <a:off x="8122156" y="2066629"/>
                <a:ext cx="27740" cy="27740"/>
              </a:xfrm>
              <a:custGeom>
                <a:rect b="b" l="l" r="r" t="t"/>
                <a:pathLst>
                  <a:path extrusionOk="0" h="628" w="628">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0"/>
              <p:cNvSpPr/>
              <p:nvPr/>
            </p:nvSpPr>
            <p:spPr>
              <a:xfrm>
                <a:off x="7825007" y="2291997"/>
                <a:ext cx="27166" cy="27254"/>
              </a:xfrm>
              <a:custGeom>
                <a:rect b="b" l="l" r="r" t="t"/>
                <a:pathLst>
                  <a:path extrusionOk="0" h="617" w="615">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0"/>
              <p:cNvSpPr/>
              <p:nvPr/>
            </p:nvSpPr>
            <p:spPr>
              <a:xfrm>
                <a:off x="7997501" y="2052052"/>
                <a:ext cx="143914" cy="260353"/>
              </a:xfrm>
              <a:custGeom>
                <a:rect b="b" l="l" r="r" t="t"/>
                <a:pathLst>
                  <a:path extrusionOk="0" h="5894" w="3258">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0"/>
              <p:cNvSpPr/>
              <p:nvPr/>
            </p:nvSpPr>
            <p:spPr>
              <a:xfrm>
                <a:off x="7822224" y="2167209"/>
                <a:ext cx="245069" cy="144312"/>
              </a:xfrm>
              <a:custGeom>
                <a:rect b="b" l="l" r="r" t="t"/>
                <a:pathLst>
                  <a:path extrusionOk="0" h="3267" w="5548">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0"/>
              <p:cNvSpPr/>
              <p:nvPr/>
            </p:nvSpPr>
            <p:spPr>
              <a:xfrm>
                <a:off x="8025727" y="2194066"/>
                <a:ext cx="253108" cy="120105"/>
              </a:xfrm>
              <a:custGeom>
                <a:rect b="b" l="l" r="r" t="t"/>
                <a:pathLst>
                  <a:path extrusionOk="0" h="2719" w="573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0"/>
              <p:cNvSpPr/>
              <p:nvPr/>
            </p:nvSpPr>
            <p:spPr>
              <a:xfrm>
                <a:off x="8039774" y="2278126"/>
                <a:ext cx="171389" cy="228769"/>
              </a:xfrm>
              <a:custGeom>
                <a:rect b="b" l="l" r="r" t="t"/>
                <a:pathLst>
                  <a:path extrusionOk="0" h="5179" w="388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0"/>
              <p:cNvSpPr/>
              <p:nvPr/>
            </p:nvSpPr>
            <p:spPr>
              <a:xfrm>
                <a:off x="7864321" y="2287359"/>
                <a:ext cx="186231" cy="177176"/>
              </a:xfrm>
              <a:custGeom>
                <a:rect b="b" l="l" r="r" t="t"/>
                <a:pathLst>
                  <a:path extrusionOk="0" h="4011" w="4216">
                    <a:moveTo>
                      <a:pt x="4033" y="0"/>
                    </a:moveTo>
                    <a:lnTo>
                      <a:pt x="1" y="3819"/>
                    </a:lnTo>
                    <a:lnTo>
                      <a:pt x="183" y="4011"/>
                    </a:lnTo>
                    <a:lnTo>
                      <a:pt x="4216" y="193"/>
                    </a:lnTo>
                    <a:lnTo>
                      <a:pt x="4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50"/>
            <p:cNvGrpSpPr/>
            <p:nvPr/>
          </p:nvGrpSpPr>
          <p:grpSpPr>
            <a:xfrm>
              <a:off x="5972419" y="2655551"/>
              <a:ext cx="284319" cy="282543"/>
              <a:chOff x="7800845" y="2022677"/>
              <a:chExt cx="502241" cy="499193"/>
            </a:xfrm>
          </p:grpSpPr>
          <p:sp>
            <p:nvSpPr>
              <p:cNvPr id="2239" name="Google Shape;2239;p50"/>
              <p:cNvSpPr/>
              <p:nvPr/>
            </p:nvSpPr>
            <p:spPr>
              <a:xfrm>
                <a:off x="7902618" y="2148038"/>
                <a:ext cx="288005" cy="288049"/>
              </a:xfrm>
              <a:custGeom>
                <a:rect b="b" l="l" r="r" t="t"/>
                <a:pathLst>
                  <a:path extrusionOk="0" h="6521" w="652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0"/>
              <p:cNvSpPr/>
              <p:nvPr/>
            </p:nvSpPr>
            <p:spPr>
              <a:xfrm>
                <a:off x="7972853" y="2022677"/>
                <a:ext cx="60781" cy="60781"/>
              </a:xfrm>
              <a:custGeom>
                <a:rect b="b" l="l" r="r" t="t"/>
                <a:pathLst>
                  <a:path extrusionOk="0" h="1376" w="1376">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0"/>
              <p:cNvSpPr/>
              <p:nvPr/>
            </p:nvSpPr>
            <p:spPr>
              <a:xfrm>
                <a:off x="7843825" y="2436043"/>
                <a:ext cx="49252" cy="49252"/>
              </a:xfrm>
              <a:custGeom>
                <a:rect b="b" l="l" r="r" t="t"/>
                <a:pathLst>
                  <a:path extrusionOk="0" h="1115" w="1115">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0"/>
              <p:cNvSpPr/>
              <p:nvPr/>
            </p:nvSpPr>
            <p:spPr>
              <a:xfrm>
                <a:off x="8190579" y="2417888"/>
                <a:ext cx="33306" cy="33262"/>
              </a:xfrm>
              <a:custGeom>
                <a:rect b="b" l="l" r="r" t="t"/>
                <a:pathLst>
                  <a:path extrusionOk="0" h="753" w="754">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0"/>
              <p:cNvSpPr/>
              <p:nvPr/>
            </p:nvSpPr>
            <p:spPr>
              <a:xfrm>
                <a:off x="8207232" y="2183288"/>
                <a:ext cx="31848" cy="31848"/>
              </a:xfrm>
              <a:custGeom>
                <a:rect b="b" l="l" r="r" t="t"/>
                <a:pathLst>
                  <a:path extrusionOk="0" h="721" w="721">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0"/>
              <p:cNvSpPr/>
              <p:nvPr/>
            </p:nvSpPr>
            <p:spPr>
              <a:xfrm>
                <a:off x="7800845" y="2148171"/>
                <a:ext cx="48325" cy="48325"/>
              </a:xfrm>
              <a:custGeom>
                <a:rect b="b" l="l" r="r" t="t"/>
                <a:pathLst>
                  <a:path extrusionOk="0" h="1094" w="1094">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0"/>
              <p:cNvSpPr/>
              <p:nvPr/>
            </p:nvSpPr>
            <p:spPr>
              <a:xfrm>
                <a:off x="8253701" y="2283648"/>
                <a:ext cx="49385" cy="49341"/>
              </a:xfrm>
              <a:custGeom>
                <a:rect b="b" l="l" r="r" t="t"/>
                <a:pathLst>
                  <a:path extrusionOk="0" h="1117" w="1118">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0"/>
              <p:cNvSpPr/>
              <p:nvPr/>
            </p:nvSpPr>
            <p:spPr>
              <a:xfrm>
                <a:off x="8046621" y="2490950"/>
                <a:ext cx="30965" cy="30921"/>
              </a:xfrm>
              <a:custGeom>
                <a:rect b="b" l="l" r="r" t="t"/>
                <a:pathLst>
                  <a:path extrusionOk="0" h="700" w="701">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0"/>
              <p:cNvSpPr/>
              <p:nvPr/>
            </p:nvSpPr>
            <p:spPr>
              <a:xfrm>
                <a:off x="8122156" y="2066629"/>
                <a:ext cx="27740" cy="27740"/>
              </a:xfrm>
              <a:custGeom>
                <a:rect b="b" l="l" r="r" t="t"/>
                <a:pathLst>
                  <a:path extrusionOk="0" h="628" w="628">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0"/>
              <p:cNvSpPr/>
              <p:nvPr/>
            </p:nvSpPr>
            <p:spPr>
              <a:xfrm>
                <a:off x="7825007" y="2291997"/>
                <a:ext cx="27166" cy="27254"/>
              </a:xfrm>
              <a:custGeom>
                <a:rect b="b" l="l" r="r" t="t"/>
                <a:pathLst>
                  <a:path extrusionOk="0" h="617" w="615">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0"/>
              <p:cNvSpPr/>
              <p:nvPr/>
            </p:nvSpPr>
            <p:spPr>
              <a:xfrm>
                <a:off x="7997501" y="2052052"/>
                <a:ext cx="143914" cy="260353"/>
              </a:xfrm>
              <a:custGeom>
                <a:rect b="b" l="l" r="r" t="t"/>
                <a:pathLst>
                  <a:path extrusionOk="0" h="5894" w="3258">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0"/>
              <p:cNvSpPr/>
              <p:nvPr/>
            </p:nvSpPr>
            <p:spPr>
              <a:xfrm>
                <a:off x="7822224" y="2167209"/>
                <a:ext cx="245069" cy="144312"/>
              </a:xfrm>
              <a:custGeom>
                <a:rect b="b" l="l" r="r" t="t"/>
                <a:pathLst>
                  <a:path extrusionOk="0" h="3267" w="5548">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0"/>
              <p:cNvSpPr/>
              <p:nvPr/>
            </p:nvSpPr>
            <p:spPr>
              <a:xfrm>
                <a:off x="8025727" y="2194066"/>
                <a:ext cx="253108" cy="120105"/>
              </a:xfrm>
              <a:custGeom>
                <a:rect b="b" l="l" r="r" t="t"/>
                <a:pathLst>
                  <a:path extrusionOk="0" h="2719" w="573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0"/>
              <p:cNvSpPr/>
              <p:nvPr/>
            </p:nvSpPr>
            <p:spPr>
              <a:xfrm>
                <a:off x="8039774" y="2278126"/>
                <a:ext cx="171389" cy="228769"/>
              </a:xfrm>
              <a:custGeom>
                <a:rect b="b" l="l" r="r" t="t"/>
                <a:pathLst>
                  <a:path extrusionOk="0" h="5179" w="388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0"/>
              <p:cNvSpPr/>
              <p:nvPr/>
            </p:nvSpPr>
            <p:spPr>
              <a:xfrm>
                <a:off x="7864321" y="2287359"/>
                <a:ext cx="186231" cy="177176"/>
              </a:xfrm>
              <a:custGeom>
                <a:rect b="b" l="l" r="r" t="t"/>
                <a:pathLst>
                  <a:path extrusionOk="0" h="4011" w="4216">
                    <a:moveTo>
                      <a:pt x="4033" y="0"/>
                    </a:moveTo>
                    <a:lnTo>
                      <a:pt x="1" y="3819"/>
                    </a:lnTo>
                    <a:lnTo>
                      <a:pt x="183" y="4011"/>
                    </a:lnTo>
                    <a:lnTo>
                      <a:pt x="4216" y="193"/>
                    </a:lnTo>
                    <a:lnTo>
                      <a:pt x="4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50"/>
            <p:cNvGrpSpPr/>
            <p:nvPr/>
          </p:nvGrpSpPr>
          <p:grpSpPr>
            <a:xfrm>
              <a:off x="6718019" y="2689001"/>
              <a:ext cx="284319" cy="282543"/>
              <a:chOff x="7800845" y="2022677"/>
              <a:chExt cx="502241" cy="499193"/>
            </a:xfrm>
          </p:grpSpPr>
          <p:sp>
            <p:nvSpPr>
              <p:cNvPr id="2255" name="Google Shape;2255;p50"/>
              <p:cNvSpPr/>
              <p:nvPr/>
            </p:nvSpPr>
            <p:spPr>
              <a:xfrm>
                <a:off x="7902618" y="2148038"/>
                <a:ext cx="288005" cy="288049"/>
              </a:xfrm>
              <a:custGeom>
                <a:rect b="b" l="l" r="r" t="t"/>
                <a:pathLst>
                  <a:path extrusionOk="0" h="6521" w="652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0"/>
              <p:cNvSpPr/>
              <p:nvPr/>
            </p:nvSpPr>
            <p:spPr>
              <a:xfrm>
                <a:off x="7972853" y="2022677"/>
                <a:ext cx="60781" cy="60781"/>
              </a:xfrm>
              <a:custGeom>
                <a:rect b="b" l="l" r="r" t="t"/>
                <a:pathLst>
                  <a:path extrusionOk="0" h="1376" w="1376">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0"/>
              <p:cNvSpPr/>
              <p:nvPr/>
            </p:nvSpPr>
            <p:spPr>
              <a:xfrm>
                <a:off x="7843825" y="2436043"/>
                <a:ext cx="49252" cy="49252"/>
              </a:xfrm>
              <a:custGeom>
                <a:rect b="b" l="l" r="r" t="t"/>
                <a:pathLst>
                  <a:path extrusionOk="0" h="1115" w="1115">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0"/>
              <p:cNvSpPr/>
              <p:nvPr/>
            </p:nvSpPr>
            <p:spPr>
              <a:xfrm>
                <a:off x="8190579" y="2417888"/>
                <a:ext cx="33306" cy="33262"/>
              </a:xfrm>
              <a:custGeom>
                <a:rect b="b" l="l" r="r" t="t"/>
                <a:pathLst>
                  <a:path extrusionOk="0" h="753" w="754">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0"/>
              <p:cNvSpPr/>
              <p:nvPr/>
            </p:nvSpPr>
            <p:spPr>
              <a:xfrm>
                <a:off x="8207232" y="2183288"/>
                <a:ext cx="31848" cy="31848"/>
              </a:xfrm>
              <a:custGeom>
                <a:rect b="b" l="l" r="r" t="t"/>
                <a:pathLst>
                  <a:path extrusionOk="0" h="721" w="721">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0"/>
              <p:cNvSpPr/>
              <p:nvPr/>
            </p:nvSpPr>
            <p:spPr>
              <a:xfrm>
                <a:off x="7800845" y="2148171"/>
                <a:ext cx="48325" cy="48325"/>
              </a:xfrm>
              <a:custGeom>
                <a:rect b="b" l="l" r="r" t="t"/>
                <a:pathLst>
                  <a:path extrusionOk="0" h="1094" w="1094">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0"/>
              <p:cNvSpPr/>
              <p:nvPr/>
            </p:nvSpPr>
            <p:spPr>
              <a:xfrm>
                <a:off x="8253701" y="2283648"/>
                <a:ext cx="49385" cy="49341"/>
              </a:xfrm>
              <a:custGeom>
                <a:rect b="b" l="l" r="r" t="t"/>
                <a:pathLst>
                  <a:path extrusionOk="0" h="1117" w="1118">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0"/>
              <p:cNvSpPr/>
              <p:nvPr/>
            </p:nvSpPr>
            <p:spPr>
              <a:xfrm>
                <a:off x="8046621" y="2490950"/>
                <a:ext cx="30965" cy="30921"/>
              </a:xfrm>
              <a:custGeom>
                <a:rect b="b" l="l" r="r" t="t"/>
                <a:pathLst>
                  <a:path extrusionOk="0" h="700" w="701">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0"/>
              <p:cNvSpPr/>
              <p:nvPr/>
            </p:nvSpPr>
            <p:spPr>
              <a:xfrm>
                <a:off x="8122156" y="2066629"/>
                <a:ext cx="27740" cy="27740"/>
              </a:xfrm>
              <a:custGeom>
                <a:rect b="b" l="l" r="r" t="t"/>
                <a:pathLst>
                  <a:path extrusionOk="0" h="628" w="628">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0"/>
              <p:cNvSpPr/>
              <p:nvPr/>
            </p:nvSpPr>
            <p:spPr>
              <a:xfrm>
                <a:off x="7825007" y="2291997"/>
                <a:ext cx="27166" cy="27254"/>
              </a:xfrm>
              <a:custGeom>
                <a:rect b="b" l="l" r="r" t="t"/>
                <a:pathLst>
                  <a:path extrusionOk="0" h="617" w="615">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0"/>
              <p:cNvSpPr/>
              <p:nvPr/>
            </p:nvSpPr>
            <p:spPr>
              <a:xfrm>
                <a:off x="7997501" y="2052052"/>
                <a:ext cx="143914" cy="260353"/>
              </a:xfrm>
              <a:custGeom>
                <a:rect b="b" l="l" r="r" t="t"/>
                <a:pathLst>
                  <a:path extrusionOk="0" h="5894" w="3258">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0"/>
              <p:cNvSpPr/>
              <p:nvPr/>
            </p:nvSpPr>
            <p:spPr>
              <a:xfrm>
                <a:off x="7822224" y="2167209"/>
                <a:ext cx="245069" cy="144312"/>
              </a:xfrm>
              <a:custGeom>
                <a:rect b="b" l="l" r="r" t="t"/>
                <a:pathLst>
                  <a:path extrusionOk="0" h="3267" w="5548">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0"/>
              <p:cNvSpPr/>
              <p:nvPr/>
            </p:nvSpPr>
            <p:spPr>
              <a:xfrm>
                <a:off x="8025727" y="2194066"/>
                <a:ext cx="253108" cy="120105"/>
              </a:xfrm>
              <a:custGeom>
                <a:rect b="b" l="l" r="r" t="t"/>
                <a:pathLst>
                  <a:path extrusionOk="0" h="2719" w="573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0"/>
              <p:cNvSpPr/>
              <p:nvPr/>
            </p:nvSpPr>
            <p:spPr>
              <a:xfrm>
                <a:off x="8039774" y="2278126"/>
                <a:ext cx="171389" cy="228769"/>
              </a:xfrm>
              <a:custGeom>
                <a:rect b="b" l="l" r="r" t="t"/>
                <a:pathLst>
                  <a:path extrusionOk="0" h="5179" w="388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0"/>
              <p:cNvSpPr/>
              <p:nvPr/>
            </p:nvSpPr>
            <p:spPr>
              <a:xfrm>
                <a:off x="7864321" y="2287359"/>
                <a:ext cx="186231" cy="177176"/>
              </a:xfrm>
              <a:custGeom>
                <a:rect b="b" l="l" r="r" t="t"/>
                <a:pathLst>
                  <a:path extrusionOk="0" h="4011" w="4216">
                    <a:moveTo>
                      <a:pt x="4033" y="0"/>
                    </a:moveTo>
                    <a:lnTo>
                      <a:pt x="1" y="3819"/>
                    </a:lnTo>
                    <a:lnTo>
                      <a:pt x="183" y="4011"/>
                    </a:lnTo>
                    <a:lnTo>
                      <a:pt x="4216" y="193"/>
                    </a:lnTo>
                    <a:lnTo>
                      <a:pt x="4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50"/>
            <p:cNvGrpSpPr/>
            <p:nvPr/>
          </p:nvGrpSpPr>
          <p:grpSpPr>
            <a:xfrm>
              <a:off x="6360893" y="2875655"/>
              <a:ext cx="236656" cy="235220"/>
              <a:chOff x="7800845" y="2022677"/>
              <a:chExt cx="502241" cy="499193"/>
            </a:xfrm>
          </p:grpSpPr>
          <p:sp>
            <p:nvSpPr>
              <p:cNvPr id="2271" name="Google Shape;2271;p50"/>
              <p:cNvSpPr/>
              <p:nvPr/>
            </p:nvSpPr>
            <p:spPr>
              <a:xfrm>
                <a:off x="7902618" y="2148038"/>
                <a:ext cx="288005" cy="288049"/>
              </a:xfrm>
              <a:custGeom>
                <a:rect b="b" l="l" r="r" t="t"/>
                <a:pathLst>
                  <a:path extrusionOk="0" h="6521" w="652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0"/>
              <p:cNvSpPr/>
              <p:nvPr/>
            </p:nvSpPr>
            <p:spPr>
              <a:xfrm>
                <a:off x="7972853" y="2022677"/>
                <a:ext cx="60781" cy="60781"/>
              </a:xfrm>
              <a:custGeom>
                <a:rect b="b" l="l" r="r" t="t"/>
                <a:pathLst>
                  <a:path extrusionOk="0" h="1376" w="1376">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0"/>
              <p:cNvSpPr/>
              <p:nvPr/>
            </p:nvSpPr>
            <p:spPr>
              <a:xfrm>
                <a:off x="7843825" y="2436043"/>
                <a:ext cx="49252" cy="49252"/>
              </a:xfrm>
              <a:custGeom>
                <a:rect b="b" l="l" r="r" t="t"/>
                <a:pathLst>
                  <a:path extrusionOk="0" h="1115" w="1115">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0"/>
              <p:cNvSpPr/>
              <p:nvPr/>
            </p:nvSpPr>
            <p:spPr>
              <a:xfrm>
                <a:off x="8190579" y="2417888"/>
                <a:ext cx="33306" cy="33262"/>
              </a:xfrm>
              <a:custGeom>
                <a:rect b="b" l="l" r="r" t="t"/>
                <a:pathLst>
                  <a:path extrusionOk="0" h="753" w="754">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0"/>
              <p:cNvSpPr/>
              <p:nvPr/>
            </p:nvSpPr>
            <p:spPr>
              <a:xfrm>
                <a:off x="8207232" y="2183288"/>
                <a:ext cx="31848" cy="31848"/>
              </a:xfrm>
              <a:custGeom>
                <a:rect b="b" l="l" r="r" t="t"/>
                <a:pathLst>
                  <a:path extrusionOk="0" h="721" w="721">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0"/>
              <p:cNvSpPr/>
              <p:nvPr/>
            </p:nvSpPr>
            <p:spPr>
              <a:xfrm>
                <a:off x="7800845" y="2148171"/>
                <a:ext cx="48325" cy="48325"/>
              </a:xfrm>
              <a:custGeom>
                <a:rect b="b" l="l" r="r" t="t"/>
                <a:pathLst>
                  <a:path extrusionOk="0" h="1094" w="1094">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8253701" y="2283648"/>
                <a:ext cx="49385" cy="49341"/>
              </a:xfrm>
              <a:custGeom>
                <a:rect b="b" l="l" r="r" t="t"/>
                <a:pathLst>
                  <a:path extrusionOk="0" h="1117" w="1118">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8046621" y="2490950"/>
                <a:ext cx="30965" cy="30921"/>
              </a:xfrm>
              <a:custGeom>
                <a:rect b="b" l="l" r="r" t="t"/>
                <a:pathLst>
                  <a:path extrusionOk="0" h="700" w="701">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8122156" y="2066629"/>
                <a:ext cx="27740" cy="27740"/>
              </a:xfrm>
              <a:custGeom>
                <a:rect b="b" l="l" r="r" t="t"/>
                <a:pathLst>
                  <a:path extrusionOk="0" h="628" w="628">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7825007" y="2291997"/>
                <a:ext cx="27166" cy="27254"/>
              </a:xfrm>
              <a:custGeom>
                <a:rect b="b" l="l" r="r" t="t"/>
                <a:pathLst>
                  <a:path extrusionOk="0" h="617" w="615">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7997501" y="2052052"/>
                <a:ext cx="143914" cy="260353"/>
              </a:xfrm>
              <a:custGeom>
                <a:rect b="b" l="l" r="r" t="t"/>
                <a:pathLst>
                  <a:path extrusionOk="0" h="5894" w="3258">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7822224" y="2167209"/>
                <a:ext cx="245069" cy="144312"/>
              </a:xfrm>
              <a:custGeom>
                <a:rect b="b" l="l" r="r" t="t"/>
                <a:pathLst>
                  <a:path extrusionOk="0" h="3267" w="5548">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8025727" y="2194066"/>
                <a:ext cx="253108" cy="120105"/>
              </a:xfrm>
              <a:custGeom>
                <a:rect b="b" l="l" r="r" t="t"/>
                <a:pathLst>
                  <a:path extrusionOk="0" h="2719" w="573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8039774" y="2278126"/>
                <a:ext cx="171389" cy="228769"/>
              </a:xfrm>
              <a:custGeom>
                <a:rect b="b" l="l" r="r" t="t"/>
                <a:pathLst>
                  <a:path extrusionOk="0" h="5179" w="388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7864321" y="2287359"/>
                <a:ext cx="186231" cy="177176"/>
              </a:xfrm>
              <a:custGeom>
                <a:rect b="b" l="l" r="r" t="t"/>
                <a:pathLst>
                  <a:path extrusionOk="0" h="4011" w="4216">
                    <a:moveTo>
                      <a:pt x="4033" y="0"/>
                    </a:moveTo>
                    <a:lnTo>
                      <a:pt x="1" y="3819"/>
                    </a:lnTo>
                    <a:lnTo>
                      <a:pt x="183" y="4011"/>
                    </a:lnTo>
                    <a:lnTo>
                      <a:pt x="4216" y="193"/>
                    </a:lnTo>
                    <a:lnTo>
                      <a:pt x="4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6" name="Google Shape;2286;p50"/>
          <p:cNvSpPr txBox="1"/>
          <p:nvPr/>
        </p:nvSpPr>
        <p:spPr>
          <a:xfrm>
            <a:off x="5970588" y="4841825"/>
            <a:ext cx="3892800" cy="50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700">
              <a:solidFill>
                <a:schemeClr val="dk1"/>
              </a:solidFill>
              <a:latin typeface="Assistant"/>
              <a:ea typeface="Assistant"/>
              <a:cs typeface="Assistant"/>
              <a:sym typeface="Assistan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59"/>
          <p:cNvSpPr txBox="1"/>
          <p:nvPr>
            <p:ph type="title"/>
          </p:nvPr>
        </p:nvSpPr>
        <p:spPr>
          <a:xfrm>
            <a:off x="329725" y="540700"/>
            <a:ext cx="7323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r>
              <a:rPr lang="en"/>
              <a:t> not only Baseline ML, but also CNN?</a:t>
            </a:r>
            <a:endParaRPr/>
          </a:p>
        </p:txBody>
      </p:sp>
      <p:sp>
        <p:nvSpPr>
          <p:cNvPr id="2718" name="Google Shape;2718;p59"/>
          <p:cNvSpPr txBox="1"/>
          <p:nvPr/>
        </p:nvSpPr>
        <p:spPr>
          <a:xfrm>
            <a:off x="4850250" y="1171475"/>
            <a:ext cx="42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exend"/>
              <a:ea typeface="Lexend"/>
              <a:cs typeface="Lexend"/>
              <a:sym typeface="Lexend"/>
            </a:endParaRPr>
          </a:p>
        </p:txBody>
      </p:sp>
      <p:graphicFrame>
        <p:nvGraphicFramePr>
          <p:cNvPr id="2719" name="Google Shape;2719;p59"/>
          <p:cNvGraphicFramePr/>
          <p:nvPr/>
        </p:nvGraphicFramePr>
        <p:xfrm>
          <a:off x="154375" y="1334000"/>
          <a:ext cx="3000000" cy="3000000"/>
        </p:xfrm>
        <a:graphic>
          <a:graphicData uri="http://schemas.openxmlformats.org/drawingml/2006/table">
            <a:tbl>
              <a:tblPr>
                <a:noFill/>
                <a:tableStyleId>{47ED2A8D-5996-45F9-A5A1-14FF0184D46B}</a:tableStyleId>
              </a:tblPr>
              <a:tblGrid>
                <a:gridCol w="783550"/>
                <a:gridCol w="2530400"/>
                <a:gridCol w="2593725"/>
                <a:gridCol w="2752200"/>
              </a:tblGrid>
              <a:tr h="379200">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1200"/>
                        </a:spcAft>
                        <a:buNone/>
                      </a:pPr>
                      <a:r>
                        <a:rPr b="1" lang="en">
                          <a:solidFill>
                            <a:schemeClr val="dk1"/>
                          </a:solidFill>
                          <a:latin typeface="Lexend"/>
                          <a:ea typeface="Lexend"/>
                          <a:cs typeface="Lexend"/>
                          <a:sym typeface="Lexend"/>
                        </a:rPr>
                        <a:t>SVM with big image data:</a:t>
                      </a:r>
                      <a:endParaRPr b="1">
                        <a:solidFill>
                          <a:schemeClr val="dk1"/>
                        </a:solidFill>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1200"/>
                        </a:spcAft>
                        <a:buNone/>
                      </a:pPr>
                      <a:r>
                        <a:rPr b="1" lang="en">
                          <a:solidFill>
                            <a:schemeClr val="dk1"/>
                          </a:solidFill>
                          <a:latin typeface="Lexend"/>
                          <a:ea typeface="Lexend"/>
                          <a:cs typeface="Lexend"/>
                          <a:sym typeface="Lexend"/>
                        </a:rPr>
                        <a:t>LR with big image data</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a:txBody>
                  <a:tcPr marT="91425" marB="91425" marR="91425" marL="91425"/>
                </a:tc>
                <a:tc>
                  <a:txBody>
                    <a:bodyPr/>
                    <a:lstStyle/>
                    <a:p>
                      <a:pPr indent="0" lvl="0" marL="0" rtl="0" algn="l">
                        <a:lnSpc>
                          <a:spcPct val="115000"/>
                        </a:lnSpc>
                        <a:spcBef>
                          <a:spcPts val="1200"/>
                        </a:spcBef>
                        <a:spcAft>
                          <a:spcPts val="1200"/>
                        </a:spcAft>
                        <a:buNone/>
                      </a:pPr>
                      <a:r>
                        <a:rPr b="1" lang="en">
                          <a:solidFill>
                            <a:schemeClr val="dk1"/>
                          </a:solidFill>
                          <a:latin typeface="Lexend"/>
                          <a:ea typeface="Lexend"/>
                          <a:cs typeface="Lexend"/>
                          <a:sym typeface="Lexend"/>
                        </a:rPr>
                        <a:t>CNN with big </a:t>
                      </a:r>
                      <a:r>
                        <a:rPr b="1" lang="en">
                          <a:solidFill>
                            <a:schemeClr val="dk1"/>
                          </a:solidFill>
                          <a:latin typeface="Lexend"/>
                          <a:ea typeface="Lexend"/>
                          <a:cs typeface="Lexend"/>
                          <a:sym typeface="Lexend"/>
                        </a:rPr>
                        <a:t>image data</a:t>
                      </a:r>
                      <a:r>
                        <a:rPr lang="en">
                          <a:solidFill>
                            <a:schemeClr val="dk1"/>
                          </a:solidFill>
                          <a:latin typeface="Lexend"/>
                          <a:ea typeface="Lexend"/>
                          <a:cs typeface="Lexend"/>
                          <a:sym typeface="Lexend"/>
                        </a:rPr>
                        <a:t>:</a:t>
                      </a:r>
                      <a:endParaRPr>
                        <a:latin typeface="Lexend"/>
                        <a:ea typeface="Lexend"/>
                        <a:cs typeface="Lexend"/>
                        <a:sym typeface="Lexend"/>
                      </a:endParaRPr>
                    </a:p>
                  </a:txBody>
                  <a:tcPr marT="91425" marB="91425" marR="91425" marL="91425"/>
                </a:tc>
              </a:tr>
              <a:tr h="1345125">
                <a:tc>
                  <a:txBody>
                    <a:bodyPr/>
                    <a:lstStyle/>
                    <a:p>
                      <a:pPr indent="0" lvl="0" marL="0" rtl="0" algn="l">
                        <a:spcBef>
                          <a:spcPts val="0"/>
                        </a:spcBef>
                        <a:spcAft>
                          <a:spcPts val="0"/>
                        </a:spcAft>
                        <a:buNone/>
                      </a:pPr>
                      <a:r>
                        <a:rPr lang="en">
                          <a:latin typeface="Lexend"/>
                          <a:ea typeface="Lexend"/>
                          <a:cs typeface="Lexend"/>
                          <a:sym typeface="Lexend"/>
                        </a:rPr>
                        <a:t>✅</a:t>
                      </a:r>
                      <a:r>
                        <a:rPr lang="en">
                          <a:latin typeface="Lexend"/>
                          <a:ea typeface="Lexend"/>
                          <a:cs typeface="Lexend"/>
                          <a:sym typeface="Lexend"/>
                        </a:rPr>
                        <a:t>Pro</a:t>
                      </a:r>
                      <a:endParaRPr>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Handles nonlinear data</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Good with high dimensional data</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Resilient to Overfitting</a:t>
                      </a:r>
                      <a:endParaRPr>
                        <a:solidFill>
                          <a:schemeClr val="dk1"/>
                        </a:solidFill>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Simple &amp; interpretable</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Computationally efficient</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Effectively handles binary and multi class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Fast to train</a:t>
                      </a:r>
                      <a:endParaRPr>
                        <a:solidFill>
                          <a:schemeClr val="dk1"/>
                        </a:solidFill>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SzPts val="1400"/>
                        <a:buFont typeface="Lexend"/>
                        <a:buChar char="●"/>
                      </a:pPr>
                      <a:r>
                        <a:rPr lang="en">
                          <a:solidFill>
                            <a:schemeClr val="dk1"/>
                          </a:solidFill>
                          <a:latin typeface="Lexend"/>
                          <a:ea typeface="Lexend"/>
                          <a:cs typeface="Lexend"/>
                          <a:sym typeface="Lexend"/>
                        </a:rPr>
                        <a:t>Excellent at Feature Extraction</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Highly</a:t>
                      </a:r>
                      <a:r>
                        <a:rPr lang="en">
                          <a:latin typeface="Lexend"/>
                          <a:ea typeface="Lexend"/>
                          <a:cs typeface="Lexend"/>
                          <a:sym typeface="Lexend"/>
                        </a:rPr>
                        <a:t> scalable</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Preserved image structure (2D)</a:t>
                      </a:r>
                      <a:endParaRPr>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Robust to noise </a:t>
                      </a:r>
                      <a:endParaRPr>
                        <a:latin typeface="Lexend"/>
                        <a:ea typeface="Lexend"/>
                        <a:cs typeface="Lexend"/>
                        <a:sym typeface="Lexend"/>
                      </a:endParaRPr>
                    </a:p>
                  </a:txBody>
                  <a:tcPr marT="91425" marB="91425" marR="91425" marL="91425"/>
                </a:tc>
              </a:tr>
              <a:tr h="1434300">
                <a:tc>
                  <a:txBody>
                    <a:bodyPr/>
                    <a:lstStyle/>
                    <a:p>
                      <a:pPr indent="0" lvl="0" marL="0" rtl="0" algn="l">
                        <a:spcBef>
                          <a:spcPts val="0"/>
                        </a:spcBef>
                        <a:spcAft>
                          <a:spcPts val="0"/>
                        </a:spcAft>
                        <a:buNone/>
                      </a:pPr>
                      <a:r>
                        <a:rPr lang="en">
                          <a:latin typeface="Lexend"/>
                          <a:ea typeface="Lexend"/>
                          <a:cs typeface="Lexend"/>
                          <a:sym typeface="Lexend"/>
                        </a:rPr>
                        <a:t>❌</a:t>
                      </a:r>
                      <a:r>
                        <a:rPr lang="en">
                          <a:latin typeface="Lexend"/>
                          <a:ea typeface="Lexend"/>
                          <a:cs typeface="Lexend"/>
                          <a:sym typeface="Lexend"/>
                        </a:rPr>
                        <a:t>Con</a:t>
                      </a:r>
                      <a:endParaRPr>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Ignores image structure (2D → 1D)</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Sensitive to noise</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Computation time Scales with data size</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Sensitive to Outliers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Linear Decision</a:t>
                      </a:r>
                      <a:endParaRPr>
                        <a:solidFill>
                          <a:schemeClr val="dk1"/>
                        </a:solidFill>
                        <a:latin typeface="Lexend"/>
                        <a:ea typeface="Lexend"/>
                        <a:cs typeface="Lexend"/>
                        <a:sym typeface="Lexend"/>
                      </a:endParaRPr>
                    </a:p>
                    <a:p>
                      <a:pPr indent="0" lvl="0" marL="457200" rtl="0" algn="l">
                        <a:spcBef>
                          <a:spcPts val="0"/>
                        </a:spcBef>
                        <a:spcAft>
                          <a:spcPts val="0"/>
                        </a:spcAft>
                        <a:buNone/>
                      </a:pPr>
                      <a:r>
                        <a:rPr lang="en">
                          <a:solidFill>
                            <a:schemeClr val="dk1"/>
                          </a:solidFill>
                          <a:latin typeface="Lexend"/>
                          <a:ea typeface="Lexend"/>
                          <a:cs typeface="Lexend"/>
                          <a:sym typeface="Lexend"/>
                        </a:rPr>
                        <a:t>Boundary not suited for images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Overfitting issues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Ignores image structure (2D → 1D)</a:t>
                      </a:r>
                      <a:endParaRPr>
                        <a:solidFill>
                          <a:schemeClr val="dk1"/>
                        </a:solidFill>
                        <a:latin typeface="Lexend"/>
                        <a:ea typeface="Lexend"/>
                        <a:cs typeface="Lexend"/>
                        <a:sym typeface="Lexend"/>
                      </a:endParaRPr>
                    </a:p>
                  </a:txBody>
                  <a:tcPr marT="91425" marB="91425" marR="91425" marL="91425"/>
                </a:tc>
                <a:tc>
                  <a:txBody>
                    <a:bodyPr/>
                    <a:lstStyle/>
                    <a:p>
                      <a:pPr indent="-317500" lvl="0" marL="457200" rtl="0" algn="l">
                        <a:spcBef>
                          <a:spcPts val="0"/>
                        </a:spcBef>
                        <a:spcAft>
                          <a:spcPts val="0"/>
                        </a:spcAft>
                        <a:buSzPts val="1400"/>
                        <a:buFont typeface="Lexend"/>
                        <a:buChar char="●"/>
                      </a:pPr>
                      <a:r>
                        <a:rPr lang="en">
                          <a:latin typeface="Lexend"/>
                          <a:ea typeface="Lexend"/>
                          <a:cs typeface="Lexend"/>
                          <a:sym typeface="Lexend"/>
                        </a:rPr>
                        <a:t>Scaling up performance requires scaling up depth</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Risk of overfitting w/o regularization</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Harder to </a:t>
                      </a:r>
                      <a:r>
                        <a:rPr lang="en">
                          <a:latin typeface="Lexend"/>
                          <a:ea typeface="Lexend"/>
                          <a:cs typeface="Lexend"/>
                          <a:sym typeface="Lexend"/>
                        </a:rPr>
                        <a:t>interpret</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a:latin typeface="Lexend"/>
                          <a:ea typeface="Lexend"/>
                          <a:cs typeface="Lexend"/>
                          <a:sym typeface="Lexend"/>
                        </a:rPr>
                        <a:t>Slow to train</a:t>
                      </a:r>
                      <a:endParaRPr>
                        <a:latin typeface="Lexend"/>
                        <a:ea typeface="Lexend"/>
                        <a:cs typeface="Lexend"/>
                        <a:sym typeface="Lexend"/>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60"/>
          <p:cNvSpPr txBox="1"/>
          <p:nvPr>
            <p:ph type="title"/>
          </p:nvPr>
        </p:nvSpPr>
        <p:spPr>
          <a:xfrm>
            <a:off x="720000" y="637125"/>
            <a:ext cx="7662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a:t>
            </a:r>
            <a:r>
              <a:rPr lang="en"/>
              <a:t>hybrid model </a:t>
            </a:r>
            <a:endParaRPr/>
          </a:p>
        </p:txBody>
      </p:sp>
      <p:sp>
        <p:nvSpPr>
          <p:cNvPr id="2725" name="Google Shape;2725;p60"/>
          <p:cNvSpPr txBox="1"/>
          <p:nvPr>
            <p:ph idx="1" type="subTitle"/>
          </p:nvPr>
        </p:nvSpPr>
        <p:spPr>
          <a:xfrm>
            <a:off x="720000" y="1130875"/>
            <a:ext cx="7662600" cy="2393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1600">
                <a:latin typeface="Lexend"/>
                <a:ea typeface="Lexend"/>
                <a:cs typeface="Lexend"/>
                <a:sym typeface="Lexend"/>
              </a:rPr>
              <a:t>Hybrid Model – SVM &amp; CNN</a:t>
            </a:r>
            <a:endParaRPr b="1" sz="1600">
              <a:latin typeface="Lexend"/>
              <a:ea typeface="Lexend"/>
              <a:cs typeface="Lexend"/>
              <a:sym typeface="Lexend"/>
            </a:endParaRPr>
          </a:p>
          <a:p>
            <a:pPr indent="457200" lvl="0" marL="0" rtl="0" algn="l">
              <a:spcBef>
                <a:spcPts val="0"/>
              </a:spcBef>
              <a:spcAft>
                <a:spcPts val="0"/>
              </a:spcAft>
              <a:buNone/>
            </a:pPr>
            <a:r>
              <a:t/>
            </a:r>
            <a:endParaRPr b="1" sz="1600">
              <a:latin typeface="Lexend"/>
              <a:ea typeface="Lexend"/>
              <a:cs typeface="Lexend"/>
              <a:sym typeface="Lexend"/>
            </a:endParaRPr>
          </a:p>
          <a:p>
            <a:pPr indent="-317500" lvl="0" marL="457200" rtl="0" algn="l">
              <a:spcBef>
                <a:spcPts val="0"/>
              </a:spcBef>
              <a:spcAft>
                <a:spcPts val="0"/>
              </a:spcAft>
              <a:buSzPts val="1400"/>
              <a:buChar char="●"/>
            </a:pPr>
            <a:r>
              <a:rPr lang="en" u="sng">
                <a:latin typeface="Lexend"/>
                <a:ea typeface="Lexend"/>
                <a:cs typeface="Lexend"/>
                <a:sym typeface="Lexend"/>
              </a:rPr>
              <a:t>SVM output verification: </a:t>
            </a:r>
            <a:r>
              <a:rPr lang="en">
                <a:latin typeface="Lexend"/>
                <a:ea typeface="Lexend"/>
                <a:cs typeface="Lexend"/>
                <a:sym typeface="Lexend"/>
              </a:rPr>
              <a:t>measure the accuracy of SVM predictions for </a:t>
            </a:r>
            <a:r>
              <a:rPr b="1" lang="en">
                <a:latin typeface="Lexend"/>
                <a:ea typeface="Lexend"/>
                <a:cs typeface="Lexend"/>
                <a:sym typeface="Lexend"/>
              </a:rPr>
              <a:t>initial</a:t>
            </a:r>
            <a:r>
              <a:rPr b="1" lang="en">
                <a:latin typeface="Lexend"/>
                <a:ea typeface="Lexend"/>
                <a:cs typeface="Lexend"/>
                <a:sym typeface="Lexend"/>
              </a:rPr>
              <a:t> screening</a:t>
            </a:r>
            <a:r>
              <a:rPr lang="en">
                <a:latin typeface="Lexend"/>
                <a:ea typeface="Lexend"/>
                <a:cs typeface="Lexend"/>
                <a:sym typeface="Lexend"/>
              </a:rPr>
              <a:t>, focus on </a:t>
            </a:r>
            <a:r>
              <a:rPr b="1" lang="en">
                <a:latin typeface="Lexend"/>
                <a:ea typeface="Lexend"/>
                <a:cs typeface="Lexend"/>
                <a:sym typeface="Lexend"/>
              </a:rPr>
              <a:t>recall</a:t>
            </a:r>
            <a:r>
              <a:rPr lang="en">
                <a:latin typeface="Lexend"/>
                <a:ea typeface="Lexend"/>
                <a:cs typeface="Lexend"/>
                <a:sym typeface="Lexend"/>
              </a:rPr>
              <a:t> to minimize FN</a:t>
            </a:r>
            <a:endParaRPr>
              <a:latin typeface="Lexend"/>
              <a:ea typeface="Lexend"/>
              <a:cs typeface="Lexend"/>
              <a:sym typeface="Lexend"/>
            </a:endParaRPr>
          </a:p>
          <a:p>
            <a:pPr indent="-317500" lvl="0" marL="457200" rtl="0" algn="l">
              <a:spcBef>
                <a:spcPts val="0"/>
              </a:spcBef>
              <a:spcAft>
                <a:spcPts val="0"/>
              </a:spcAft>
              <a:buSzPts val="1400"/>
              <a:buChar char="●"/>
            </a:pPr>
            <a:r>
              <a:rPr lang="en" u="sng">
                <a:latin typeface="Lexend"/>
                <a:ea typeface="Lexend"/>
                <a:cs typeface="Lexend"/>
                <a:sym typeface="Lexend"/>
              </a:rPr>
              <a:t>CNN verification on Filtered Data</a:t>
            </a:r>
            <a:r>
              <a:rPr lang="en">
                <a:latin typeface="Lexend"/>
                <a:ea typeface="Lexend"/>
                <a:cs typeface="Lexend"/>
                <a:sym typeface="Lexend"/>
              </a:rPr>
              <a:t>: sample that </a:t>
            </a:r>
            <a:r>
              <a:rPr b="1" lang="en">
                <a:latin typeface="Lexend"/>
                <a:ea typeface="Lexend"/>
                <a:cs typeface="Lexend"/>
                <a:sym typeface="Lexend"/>
              </a:rPr>
              <a:t>‘positive’</a:t>
            </a:r>
            <a:r>
              <a:rPr lang="en">
                <a:latin typeface="Lexend"/>
                <a:ea typeface="Lexend"/>
                <a:cs typeface="Lexend"/>
                <a:sym typeface="Lexend"/>
              </a:rPr>
              <a:t> from SVM, then use CNN for </a:t>
            </a:r>
            <a:r>
              <a:rPr b="1" lang="en">
                <a:latin typeface="Lexend"/>
                <a:ea typeface="Lexend"/>
                <a:cs typeface="Lexend"/>
                <a:sym typeface="Lexend"/>
              </a:rPr>
              <a:t>precise</a:t>
            </a:r>
            <a:r>
              <a:rPr lang="en">
                <a:latin typeface="Lexend"/>
                <a:ea typeface="Lexend"/>
                <a:cs typeface="Lexend"/>
                <a:sym typeface="Lexend"/>
              </a:rPr>
              <a:t> classification, measure CNN’s accuracy and metrics for this </a:t>
            </a:r>
            <a:r>
              <a:rPr b="1" lang="en">
                <a:latin typeface="Lexend"/>
                <a:ea typeface="Lexend"/>
                <a:cs typeface="Lexend"/>
                <a:sym typeface="Lexend"/>
              </a:rPr>
              <a:t>subset</a:t>
            </a:r>
            <a:r>
              <a:rPr lang="en">
                <a:latin typeface="Lexend"/>
                <a:ea typeface="Lexend"/>
                <a:cs typeface="Lexend"/>
                <a:sym typeface="Lexend"/>
              </a:rPr>
              <a:t> of data. </a:t>
            </a:r>
            <a:endParaRPr>
              <a:latin typeface="Lexend"/>
              <a:ea typeface="Lexend"/>
              <a:cs typeface="Lexend"/>
              <a:sym typeface="Lexend"/>
            </a:endParaRPr>
          </a:p>
          <a:p>
            <a:pPr indent="-330200" lvl="1" marL="914400" rtl="0" algn="l">
              <a:spcBef>
                <a:spcPts val="0"/>
              </a:spcBef>
              <a:spcAft>
                <a:spcPts val="0"/>
              </a:spcAft>
              <a:buSzPts val="1600"/>
              <a:buFont typeface="Lexend"/>
              <a:buChar char="○"/>
            </a:pPr>
            <a:r>
              <a:rPr b="1" lang="en">
                <a:latin typeface="Lexend"/>
                <a:ea typeface="Lexend"/>
                <a:cs typeface="Lexend"/>
                <a:sym typeface="Lexend"/>
              </a:rPr>
              <a:t>Resnet</a:t>
            </a:r>
            <a:r>
              <a:rPr lang="en">
                <a:latin typeface="Lexend"/>
                <a:ea typeface="Lexend"/>
                <a:cs typeface="Lexend"/>
                <a:sym typeface="Lexend"/>
              </a:rPr>
              <a:t> is a residual neural network, a type of CNN that uses skip connections to avoid the vanishing gradient problem that comes with regular neural networks, while still allowing a model to extract details from the image.</a:t>
            </a:r>
            <a:endParaRPr>
              <a:latin typeface="Lexend"/>
              <a:ea typeface="Lexend"/>
              <a:cs typeface="Lexend"/>
              <a:sym typeface="Lexend"/>
            </a:endParaRPr>
          </a:p>
          <a:p>
            <a:pPr indent="0" lvl="0" marL="0" rtl="0" algn="l">
              <a:spcBef>
                <a:spcPts val="160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p:txBody>
      </p:sp>
      <p:sp>
        <p:nvSpPr>
          <p:cNvPr id="2726" name="Google Shape;2726;p60"/>
          <p:cNvSpPr txBox="1"/>
          <p:nvPr/>
        </p:nvSpPr>
        <p:spPr>
          <a:xfrm>
            <a:off x="5725500" y="4860575"/>
            <a:ext cx="3418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
        <p:nvSpPr>
          <p:cNvPr id="2727" name="Google Shape;2727;p60"/>
          <p:cNvSpPr txBox="1"/>
          <p:nvPr/>
        </p:nvSpPr>
        <p:spPr>
          <a:xfrm>
            <a:off x="709050" y="3552900"/>
            <a:ext cx="7725900" cy="1590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a:buChar char="●"/>
            </a:pPr>
            <a:r>
              <a:rPr lang="en" u="sng">
                <a:solidFill>
                  <a:schemeClr val="dk1"/>
                </a:solidFill>
                <a:latin typeface="Lexend"/>
                <a:ea typeface="Lexend"/>
                <a:cs typeface="Lexend"/>
                <a:sym typeface="Lexend"/>
              </a:rPr>
              <a:t>Pipeline Evaluation</a:t>
            </a:r>
            <a:r>
              <a:rPr lang="en">
                <a:solidFill>
                  <a:schemeClr val="dk1"/>
                </a:solidFill>
                <a:latin typeface="Lexend"/>
                <a:ea typeface="Lexend"/>
                <a:cs typeface="Lexend"/>
                <a:sym typeface="Lexend"/>
              </a:rPr>
              <a:t> : </a:t>
            </a:r>
            <a:endParaRPr>
              <a:solidFill>
                <a:schemeClr val="dk1"/>
              </a:solidFill>
              <a:latin typeface="Lexend"/>
              <a:ea typeface="Lexend"/>
              <a:cs typeface="Lexend"/>
              <a:sym typeface="Lexend"/>
            </a:endParaRPr>
          </a:p>
          <a:p>
            <a:pPr indent="-330200" lvl="1" marL="914400" rtl="0" algn="l">
              <a:spcBef>
                <a:spcPts val="0"/>
              </a:spcBef>
              <a:spcAft>
                <a:spcPts val="0"/>
              </a:spcAft>
              <a:buClr>
                <a:srgbClr val="E76A28"/>
              </a:buClr>
              <a:buSzPts val="1600"/>
              <a:buFont typeface="Lexend"/>
              <a:buChar char="○"/>
            </a:pPr>
            <a:r>
              <a:rPr b="1" lang="en">
                <a:solidFill>
                  <a:schemeClr val="dk1"/>
                </a:solidFill>
                <a:latin typeface="Lexend"/>
                <a:ea typeface="Lexend"/>
                <a:cs typeface="Lexend"/>
                <a:sym typeface="Lexend"/>
              </a:rPr>
              <a:t>Combine</a:t>
            </a:r>
            <a:r>
              <a:rPr lang="en">
                <a:solidFill>
                  <a:schemeClr val="dk1"/>
                </a:solidFill>
                <a:latin typeface="Lexend"/>
                <a:ea typeface="Lexend"/>
                <a:cs typeface="Lexend"/>
                <a:sym typeface="Lexend"/>
              </a:rPr>
              <a:t> outputs of SVM, CNN for test set</a:t>
            </a:r>
            <a:endParaRPr>
              <a:solidFill>
                <a:schemeClr val="dk1"/>
              </a:solidFill>
              <a:latin typeface="Lexend"/>
              <a:ea typeface="Lexend"/>
              <a:cs typeface="Lexend"/>
              <a:sym typeface="Lexend"/>
            </a:endParaRPr>
          </a:p>
          <a:p>
            <a:pPr indent="-330200" lvl="1" marL="914400" rtl="0" algn="l">
              <a:spcBef>
                <a:spcPts val="0"/>
              </a:spcBef>
              <a:spcAft>
                <a:spcPts val="0"/>
              </a:spcAft>
              <a:buClr>
                <a:srgbClr val="E76A28"/>
              </a:buClr>
              <a:buSzPts val="1600"/>
              <a:buFont typeface="Lexend"/>
              <a:buChar char="○"/>
            </a:pPr>
            <a:r>
              <a:rPr b="1" lang="en">
                <a:solidFill>
                  <a:schemeClr val="dk1"/>
                </a:solidFill>
                <a:latin typeface="Lexend"/>
                <a:ea typeface="Lexend"/>
                <a:cs typeface="Lexend"/>
                <a:sym typeface="Lexend"/>
              </a:rPr>
              <a:t>Analyze</a:t>
            </a:r>
            <a:r>
              <a:rPr lang="en">
                <a:solidFill>
                  <a:schemeClr val="dk1"/>
                </a:solidFill>
                <a:latin typeface="Lexend"/>
                <a:ea typeface="Lexend"/>
                <a:cs typeface="Lexend"/>
                <a:sym typeface="Lexend"/>
              </a:rPr>
              <a:t> end-to-end confusion matrix for hybrid </a:t>
            </a:r>
            <a:r>
              <a:rPr b="1" lang="en">
                <a:solidFill>
                  <a:schemeClr val="dk1"/>
                </a:solidFill>
                <a:latin typeface="Lexend"/>
                <a:ea typeface="Lexend"/>
                <a:cs typeface="Lexend"/>
                <a:sym typeface="Lexend"/>
              </a:rPr>
              <a:t>predictions</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a:p>
            <a:pPr indent="-330200" lvl="1" marL="914400" rtl="0" algn="l">
              <a:spcBef>
                <a:spcPts val="0"/>
              </a:spcBef>
              <a:spcAft>
                <a:spcPts val="0"/>
              </a:spcAft>
              <a:buClr>
                <a:srgbClr val="E76A28"/>
              </a:buClr>
              <a:buSzPts val="1600"/>
              <a:buFont typeface="Lexend"/>
              <a:buChar char="○"/>
            </a:pPr>
            <a:r>
              <a:rPr b="1" lang="en">
                <a:solidFill>
                  <a:schemeClr val="dk1"/>
                </a:solidFill>
                <a:latin typeface="Lexend"/>
                <a:ea typeface="Lexend"/>
                <a:cs typeface="Lexend"/>
                <a:sym typeface="Lexend"/>
              </a:rPr>
              <a:t>Evaluate</a:t>
            </a:r>
            <a:r>
              <a:rPr lang="en">
                <a:solidFill>
                  <a:schemeClr val="dk1"/>
                </a:solidFill>
                <a:latin typeface="Lexend"/>
                <a:ea typeface="Lexend"/>
                <a:cs typeface="Lexend"/>
                <a:sym typeface="Lexend"/>
              </a:rPr>
              <a:t> overall accuracy, precision, recall, f1-score of the hybrid system</a:t>
            </a:r>
            <a:endParaRPr>
              <a:solidFill>
                <a:schemeClr val="dk1"/>
              </a:solidFill>
              <a:latin typeface="Lexend"/>
              <a:ea typeface="Lexend"/>
              <a:cs typeface="Lexend"/>
              <a:sym typeface="Lexend"/>
            </a:endParaRPr>
          </a:p>
          <a:p>
            <a:pPr indent="0" lvl="0" marL="0" rtl="0" algn="l">
              <a:spcBef>
                <a:spcPts val="160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61"/>
          <p:cNvSpPr txBox="1"/>
          <p:nvPr>
            <p:ph type="title"/>
          </p:nvPr>
        </p:nvSpPr>
        <p:spPr>
          <a:xfrm>
            <a:off x="720000" y="1275156"/>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Hypothesis</a:t>
            </a:r>
            <a:endParaRPr/>
          </a:p>
        </p:txBody>
      </p:sp>
      <p:sp>
        <p:nvSpPr>
          <p:cNvPr id="2733" name="Google Shape;2733;p61"/>
          <p:cNvSpPr txBox="1"/>
          <p:nvPr>
            <p:ph idx="1" type="subTitle"/>
          </p:nvPr>
        </p:nvSpPr>
        <p:spPr>
          <a:xfrm>
            <a:off x="720000" y="1847844"/>
            <a:ext cx="4032900" cy="20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exend"/>
                <a:ea typeface="Lexend"/>
                <a:cs typeface="Lexend"/>
                <a:sym typeface="Lexend"/>
              </a:rPr>
              <a:t>Residual</a:t>
            </a:r>
            <a:r>
              <a:rPr lang="en">
                <a:latin typeface="Lexend"/>
                <a:ea typeface="Lexend"/>
                <a:cs typeface="Lexend"/>
                <a:sym typeface="Lexend"/>
              </a:rPr>
              <a:t> neural networks achieve exceptional computer vision performance, at the cost of being very large, and having high inference times. </a:t>
            </a:r>
            <a:endParaRPr>
              <a:latin typeface="Lexend"/>
              <a:ea typeface="Lexend"/>
              <a:cs typeface="Lexend"/>
              <a:sym typeface="Lexend"/>
            </a:endParaRPr>
          </a:p>
          <a:p>
            <a:pPr indent="0" lvl="0" marL="0" rtl="0" algn="l">
              <a:spcBef>
                <a:spcPts val="0"/>
              </a:spcBef>
              <a:spcAft>
                <a:spcPts val="0"/>
              </a:spcAft>
              <a:buNone/>
            </a:pPr>
            <a:r>
              <a:rPr lang="en">
                <a:latin typeface="Lexend"/>
                <a:ea typeface="Lexend"/>
                <a:cs typeface="Lexend"/>
                <a:sym typeface="Lexend"/>
              </a:rPr>
              <a:t>We believe that using a binary classification ml algorithm to screen healthy cases, will allow a larger resnet to achieve better performance at scale.</a:t>
            </a:r>
            <a:endParaRPr>
              <a:latin typeface="Lexend"/>
              <a:ea typeface="Lexend"/>
              <a:cs typeface="Lexend"/>
              <a:sym typeface="Lexend"/>
            </a:endParaRPr>
          </a:p>
        </p:txBody>
      </p:sp>
      <p:sp>
        <p:nvSpPr>
          <p:cNvPr id="2734" name="Google Shape;2734;p61"/>
          <p:cNvSpPr txBox="1"/>
          <p:nvPr>
            <p:ph type="title"/>
          </p:nvPr>
        </p:nvSpPr>
        <p:spPr>
          <a:xfrm>
            <a:off x="4968675" y="1275156"/>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Hypotheses</a:t>
            </a:r>
            <a:endParaRPr/>
          </a:p>
        </p:txBody>
      </p:sp>
      <p:sp>
        <p:nvSpPr>
          <p:cNvPr id="2735" name="Google Shape;2735;p61"/>
          <p:cNvSpPr txBox="1"/>
          <p:nvPr>
            <p:ph idx="1" type="subTitle"/>
          </p:nvPr>
        </p:nvSpPr>
        <p:spPr>
          <a:xfrm>
            <a:off x="4968675" y="1847852"/>
            <a:ext cx="4032900" cy="26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We are additionally curious to see how introducing the binary </a:t>
            </a:r>
            <a:r>
              <a:rPr lang="en">
                <a:latin typeface="Lexend"/>
                <a:ea typeface="Lexend"/>
                <a:cs typeface="Lexend"/>
                <a:sym typeface="Lexend"/>
              </a:rPr>
              <a:t>classification</a:t>
            </a:r>
            <a:r>
              <a:rPr lang="en">
                <a:latin typeface="Lexend"/>
                <a:ea typeface="Lexend"/>
                <a:cs typeface="Lexend"/>
                <a:sym typeface="Lexend"/>
              </a:rPr>
              <a:t> will impact accuracy. </a:t>
            </a:r>
            <a:endParaRPr>
              <a:latin typeface="Lexend"/>
              <a:ea typeface="Lexend"/>
              <a:cs typeface="Lexend"/>
              <a:sym typeface="Lexend"/>
            </a:endParaRPr>
          </a:p>
          <a:p>
            <a:pPr indent="0" lvl="0" marL="0" rtl="0" algn="l">
              <a:spcBef>
                <a:spcPts val="0"/>
              </a:spcBef>
              <a:spcAft>
                <a:spcPts val="0"/>
              </a:spcAft>
              <a:buNone/>
            </a:pPr>
            <a:r>
              <a:rPr lang="en">
                <a:latin typeface="Lexend"/>
                <a:ea typeface="Lexend"/>
                <a:cs typeface="Lexend"/>
                <a:sym typeface="Lexend"/>
              </a:rPr>
              <a:t>We hypothesize that two things may happen</a:t>
            </a:r>
            <a:endParaRPr>
              <a:latin typeface="Lexend"/>
              <a:ea typeface="Lexend"/>
              <a:cs typeface="Lexend"/>
              <a:sym typeface="Lexend"/>
            </a:endParaRPr>
          </a:p>
          <a:p>
            <a:pPr indent="-330200" lvl="0" marL="457200" rtl="0" algn="l">
              <a:spcBef>
                <a:spcPts val="0"/>
              </a:spcBef>
              <a:spcAft>
                <a:spcPts val="0"/>
              </a:spcAft>
              <a:buSzPts val="1600"/>
              <a:buFont typeface="Lexend"/>
              <a:buAutoNum type="arabicPeriod"/>
            </a:pPr>
            <a:r>
              <a:rPr lang="en">
                <a:latin typeface="Lexend"/>
                <a:ea typeface="Lexend"/>
                <a:cs typeface="Lexend"/>
                <a:sym typeface="Lexend"/>
              </a:rPr>
              <a:t>Reducing the number of classes/ filtering healthy cases improves network performance on sick cases.</a:t>
            </a:r>
            <a:endParaRPr>
              <a:latin typeface="Lexend"/>
              <a:ea typeface="Lexend"/>
              <a:cs typeface="Lexend"/>
              <a:sym typeface="Lexend"/>
            </a:endParaRPr>
          </a:p>
          <a:p>
            <a:pPr indent="-330200" lvl="0" marL="457200" rtl="0" algn="l">
              <a:spcBef>
                <a:spcPts val="0"/>
              </a:spcBef>
              <a:spcAft>
                <a:spcPts val="0"/>
              </a:spcAft>
              <a:buSzPts val="1600"/>
              <a:buFont typeface="Lexend"/>
              <a:buAutoNum type="arabicPeriod"/>
            </a:pPr>
            <a:r>
              <a:rPr lang="en">
                <a:latin typeface="Lexend"/>
                <a:ea typeface="Lexend"/>
                <a:cs typeface="Lexend"/>
                <a:sym typeface="Lexend"/>
              </a:rPr>
              <a:t>The filter eventually becomes outperformed by the network, and introduce error that may not be present in the baseline network. </a:t>
            </a:r>
            <a:endParaRPr>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62"/>
          <p:cNvSpPr/>
          <p:nvPr/>
        </p:nvSpPr>
        <p:spPr>
          <a:xfrm>
            <a:off x="6117375" y="1265650"/>
            <a:ext cx="2740200" cy="3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41" name="Google Shape;2741;p62"/>
          <p:cNvSpPr/>
          <p:nvPr/>
        </p:nvSpPr>
        <p:spPr>
          <a:xfrm>
            <a:off x="3240475" y="1265650"/>
            <a:ext cx="2740200" cy="3411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42" name="Google Shape;2742;p62"/>
          <p:cNvSpPr/>
          <p:nvPr/>
        </p:nvSpPr>
        <p:spPr>
          <a:xfrm>
            <a:off x="338725" y="1265650"/>
            <a:ext cx="2740200" cy="3411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43" name="Google Shape;274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Setup + Preprocessing</a:t>
            </a:r>
            <a:endParaRPr/>
          </a:p>
        </p:txBody>
      </p:sp>
      <p:sp>
        <p:nvSpPr>
          <p:cNvPr id="2744" name="Google Shape;2744;p62"/>
          <p:cNvSpPr txBox="1"/>
          <p:nvPr/>
        </p:nvSpPr>
        <p:spPr>
          <a:xfrm>
            <a:off x="350725" y="1310725"/>
            <a:ext cx="2716200" cy="31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Logistic Regression</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Run on PySpark MLLib</a:t>
            </a:r>
            <a:endParaRPr>
              <a:solidFill>
                <a:schemeClr val="dk1"/>
              </a:solidFill>
              <a:latin typeface="Lexend"/>
              <a:ea typeface="Lexend"/>
              <a:cs typeface="Lexend"/>
              <a:sym typeface="Lexend"/>
            </a:endParaRPr>
          </a:p>
          <a:p>
            <a:pPr indent="0" lvl="0" marL="457200" rtl="0" algn="l">
              <a:spcBef>
                <a:spcPts val="0"/>
              </a:spcBef>
              <a:spcAft>
                <a:spcPts val="0"/>
              </a:spcAft>
              <a:buNone/>
            </a:pPr>
            <a:r>
              <a:rPr lang="en">
                <a:solidFill>
                  <a:schemeClr val="dk1"/>
                </a:solidFill>
                <a:latin typeface="Lexend"/>
                <a:ea typeface="Lexend"/>
                <a:cs typeface="Lexend"/>
                <a:sym typeface="Lexend"/>
              </a:rPr>
              <a:t>(in WSL with HDFS)</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Images resized to 64x64 due to memory constraints</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80-20 Train/Test split</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PySpark</a:t>
            </a:r>
            <a:r>
              <a:rPr lang="en">
                <a:solidFill>
                  <a:schemeClr val="dk1"/>
                </a:solidFill>
                <a:latin typeface="Lexend"/>
                <a:ea typeface="Lexend"/>
                <a:cs typeface="Lexend"/>
                <a:sym typeface="Lexend"/>
              </a:rPr>
              <a:t> LR</a:t>
            </a:r>
            <a:endParaRPr>
              <a:solidFill>
                <a:schemeClr val="dk1"/>
              </a:solidFill>
              <a:latin typeface="Lexend"/>
              <a:ea typeface="Lexend"/>
              <a:cs typeface="Lexend"/>
              <a:sym typeface="Lexend"/>
            </a:endParaRPr>
          </a:p>
        </p:txBody>
      </p:sp>
      <p:sp>
        <p:nvSpPr>
          <p:cNvPr id="2745" name="Google Shape;2745;p62"/>
          <p:cNvSpPr txBox="1"/>
          <p:nvPr/>
        </p:nvSpPr>
        <p:spPr>
          <a:xfrm>
            <a:off x="3171488" y="1310725"/>
            <a:ext cx="2841300" cy="31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Convolutional Neural Network</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6 Conv x 1 GAP x 2 FC</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20 Epochs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Class Weighting for minority</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Data augmentation with Kornia</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Images resized to 224x224</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70-15-15 Train/Val/Test split</a:t>
            </a:r>
            <a:endParaRPr>
              <a:solidFill>
                <a:schemeClr val="dk1"/>
              </a:solidFill>
              <a:latin typeface="Lexend"/>
              <a:ea typeface="Lexend"/>
              <a:cs typeface="Lexend"/>
              <a:sym typeface="Lexend"/>
            </a:endParaRPr>
          </a:p>
        </p:txBody>
      </p:sp>
      <p:sp>
        <p:nvSpPr>
          <p:cNvPr id="2746" name="Google Shape;2746;p62"/>
          <p:cNvSpPr txBox="1"/>
          <p:nvPr/>
        </p:nvSpPr>
        <p:spPr>
          <a:xfrm>
            <a:off x="6129375" y="1310725"/>
            <a:ext cx="2716200" cy="31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Hybrid SVM + ResNet</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Modified Pytorch 34 layer Resnet (multi)</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Sklearn SVM (binary)</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Up to 100 Epochs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Class Weighting for minority</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Data augmentation with Kornia</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Images resized to 224x224</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80-180 Train/Test split</a:t>
            </a:r>
            <a:endParaRPr>
              <a:solidFill>
                <a:schemeClr val="dk1"/>
              </a:solidFill>
              <a:latin typeface="Lexend"/>
              <a:ea typeface="Lexend"/>
              <a:cs typeface="Lexend"/>
              <a:sym typeface="Lexend"/>
            </a:endParaRPr>
          </a:p>
        </p:txBody>
      </p:sp>
      <p:sp>
        <p:nvSpPr>
          <p:cNvPr id="2747" name="Google Shape;2747;p62"/>
          <p:cNvSpPr/>
          <p:nvPr/>
        </p:nvSpPr>
        <p:spPr>
          <a:xfrm>
            <a:off x="416725" y="1859750"/>
            <a:ext cx="2584200" cy="20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48" name="Google Shape;2748;p62"/>
          <p:cNvSpPr/>
          <p:nvPr/>
        </p:nvSpPr>
        <p:spPr>
          <a:xfrm>
            <a:off x="3330475" y="1859750"/>
            <a:ext cx="2584200" cy="20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49" name="Google Shape;2749;p62"/>
          <p:cNvSpPr/>
          <p:nvPr/>
        </p:nvSpPr>
        <p:spPr>
          <a:xfrm>
            <a:off x="6195375" y="1859750"/>
            <a:ext cx="2584200" cy="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63"/>
          <p:cNvSpPr txBox="1"/>
          <p:nvPr>
            <p:ph type="title"/>
          </p:nvPr>
        </p:nvSpPr>
        <p:spPr>
          <a:xfrm>
            <a:off x="715150" y="318400"/>
            <a:ext cx="48765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 diagram and table</a:t>
            </a:r>
            <a:endParaRPr/>
          </a:p>
        </p:txBody>
      </p:sp>
      <p:sp>
        <p:nvSpPr>
          <p:cNvPr id="2755" name="Google Shape;2755;p63"/>
          <p:cNvSpPr txBox="1"/>
          <p:nvPr>
            <p:ph idx="2" type="subTitle"/>
          </p:nvPr>
        </p:nvSpPr>
        <p:spPr>
          <a:xfrm>
            <a:off x="365300" y="876825"/>
            <a:ext cx="5752500" cy="17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exend"/>
                <a:ea typeface="Lexend"/>
                <a:cs typeface="Lexend"/>
                <a:sym typeface="Lexend"/>
              </a:rPr>
              <a:t>Convolutional neural networks extract features, but can lose context of the original image due to disappearing gradient. Resnet is divided into blocks consisting of [convolution layer, batch norm, relu, convolution layer, batch norm], and solves the disappearing gradient problem with residual  skip connections passing the input of the block forward to the block output, since they are the same size, and reintroduce the contextual information. A block has 2 convolution layers and as you can see in the diagram, the residual connections go from the beginning of one layer to the end of the next, or effectively, from the beginning to the end of the block</a:t>
            </a:r>
            <a:endParaRPr sz="1200">
              <a:latin typeface="Lexend"/>
              <a:ea typeface="Lexend"/>
              <a:cs typeface="Lexend"/>
              <a:sym typeface="Lexend"/>
            </a:endParaRPr>
          </a:p>
        </p:txBody>
      </p:sp>
      <p:pic>
        <p:nvPicPr>
          <p:cNvPr id="2756" name="Google Shape;2756;p63"/>
          <p:cNvPicPr preferRelativeResize="0"/>
          <p:nvPr/>
        </p:nvPicPr>
        <p:blipFill rotWithShape="1">
          <a:blip r:embed="rId3">
            <a:alphaModFix/>
          </a:blip>
          <a:srcRect b="18633" l="0" r="0" t="0"/>
          <a:stretch/>
        </p:blipFill>
        <p:spPr>
          <a:xfrm>
            <a:off x="248174" y="2961400"/>
            <a:ext cx="5525425" cy="1962050"/>
          </a:xfrm>
          <a:prstGeom prst="rect">
            <a:avLst/>
          </a:prstGeom>
          <a:noFill/>
          <a:ln>
            <a:noFill/>
          </a:ln>
        </p:spPr>
      </p:pic>
      <p:pic>
        <p:nvPicPr>
          <p:cNvPr id="2757" name="Google Shape;2757;p63"/>
          <p:cNvPicPr preferRelativeResize="0"/>
          <p:nvPr/>
        </p:nvPicPr>
        <p:blipFill rotWithShape="1">
          <a:blip r:embed="rId4">
            <a:alphaModFix/>
          </a:blip>
          <a:srcRect b="5690" l="0" r="0" t="6219"/>
          <a:stretch/>
        </p:blipFill>
        <p:spPr>
          <a:xfrm rot="5400000">
            <a:off x="5232088" y="1235238"/>
            <a:ext cx="4651725" cy="272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64"/>
          <p:cNvSpPr txBox="1"/>
          <p:nvPr>
            <p:ph idx="2" type="subTitle"/>
          </p:nvPr>
        </p:nvSpPr>
        <p:spPr>
          <a:xfrm>
            <a:off x="-48725" y="-375"/>
            <a:ext cx="4827000" cy="3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onsolas"/>
                <a:ea typeface="Consolas"/>
                <a:cs typeface="Consolas"/>
                <a:sym typeface="Consolas"/>
              </a:rPr>
              <a:t>ResNet(</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(conv1): Conv2d(1, 64, kernel_size=(7, 7), stride=(2, 2), padding=(3, 3), bias=False)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(bn1): BatchNorm2d(64,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(relu): ReLU(inplace=True)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(maxpool): MaxPool2d(kernel_size=3, stride=2, padding=1, dilation=1, ceil_mode=False)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(layer1): Sequential(</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(0): BasicBlock(</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(conv1): Conv2d(64, 64, kernel_size=(3, 3), stride=(1, 1), padding=(1, 1), bias=False)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(bn1): BatchNorm2d(64,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(relu): ReLU(inplace=True)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(conv2): Conv2d(64, 64, kernel_size=(3, 3), stride=(1, 1), padding=(1, 1), bias=False)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(bn2): BatchNorm2d(64,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(1): BasicBlock(...)</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(2): BasicBlock(...)</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a:t>
            </a:r>
            <a:endParaRPr sz="700">
              <a:latin typeface="Consolas"/>
              <a:ea typeface="Consolas"/>
              <a:cs typeface="Consolas"/>
              <a:sym typeface="Consolas"/>
            </a:endParaRPr>
          </a:p>
          <a:p>
            <a:pPr indent="0" lvl="0" marL="0" rtl="0" algn="l">
              <a:spcBef>
                <a:spcPts val="0"/>
              </a:spcBef>
              <a:spcAft>
                <a:spcPts val="0"/>
              </a:spcAft>
              <a:buNone/>
            </a:pPr>
            <a:r>
              <a:t/>
            </a:r>
            <a:endParaRPr sz="700">
              <a:latin typeface="Consolas"/>
              <a:ea typeface="Consolas"/>
              <a:cs typeface="Consolas"/>
              <a:sym typeface="Consolas"/>
            </a:endParaRPr>
          </a:p>
          <a:p>
            <a:pPr indent="0" lvl="0" marL="0" rtl="0" algn="l">
              <a:spcBef>
                <a:spcPts val="0"/>
              </a:spcBef>
              <a:spcAft>
                <a:spcPts val="0"/>
              </a:spcAft>
              <a:buNone/>
            </a:pPr>
            <a:r>
              <a:rPr lang="en" sz="700">
                <a:latin typeface="Consolas"/>
                <a:ea typeface="Consolas"/>
                <a:cs typeface="Consolas"/>
                <a:sym typeface="Consolas"/>
              </a:rPr>
              <a:t>  </a:t>
            </a:r>
            <a:r>
              <a:rPr lang="en" sz="700">
                <a:latin typeface="Consolas"/>
                <a:ea typeface="Consolas"/>
                <a:cs typeface="Consolas"/>
                <a:sym typeface="Consolas"/>
              </a:rPr>
              <a:t>(layer2): Sequential(</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(0): BasicBlock(</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(conv1): Conv2d(64, 128, kernel_size=(3, 3), stride=(2, 2), padding=(1, 1), bias=False)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(bn1): BatchNorm2d(128,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(relu): ReLU(inplace=True)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(conv2): Conv2d(128, 128, kernel_size=(3, 3), stride=(1, 1), padding=(1, 1), bias=False)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(bn2): BatchNorm2d(128,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(downsample): Sequential(</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(0): Conv2d(64, 128, kernel_size=(1, 1), stride=(2, 2), bias=False)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(1): BatchNorm2d(128, eps=1e-05, momentum=0.1, affine=True, track_running_stats=True)</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(1): BasicBlock(...)</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(2): BasicBlock(...)</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(3): BasicBlock(...)</a:t>
            </a:r>
            <a:endParaRPr sz="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latin typeface="Consolas"/>
                <a:ea typeface="Consolas"/>
                <a:cs typeface="Consolas"/>
                <a:sym typeface="Consolas"/>
              </a:rPr>
              <a:t>  )</a:t>
            </a:r>
            <a:endParaRPr sz="700">
              <a:latin typeface="Consolas"/>
              <a:ea typeface="Consolas"/>
              <a:cs typeface="Consolas"/>
              <a:sym typeface="Consolas"/>
            </a:endParaRPr>
          </a:p>
          <a:p>
            <a:pPr indent="0" lvl="0" marL="0" rtl="0" algn="l">
              <a:spcBef>
                <a:spcPts val="0"/>
              </a:spcBef>
              <a:spcAft>
                <a:spcPts val="0"/>
              </a:spcAft>
              <a:buNone/>
            </a:pPr>
            <a:r>
              <a:t/>
            </a:r>
            <a:endParaRPr sz="700">
              <a:latin typeface="Consolas"/>
              <a:ea typeface="Consolas"/>
              <a:cs typeface="Consolas"/>
              <a:sym typeface="Consolas"/>
            </a:endParaRPr>
          </a:p>
        </p:txBody>
      </p:sp>
      <p:sp>
        <p:nvSpPr>
          <p:cNvPr id="2763" name="Google Shape;2763;p64"/>
          <p:cNvSpPr txBox="1"/>
          <p:nvPr/>
        </p:nvSpPr>
        <p:spPr>
          <a:xfrm>
            <a:off x="4447050" y="34125"/>
            <a:ext cx="4852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Consolas"/>
                <a:ea typeface="Consolas"/>
                <a:cs typeface="Consolas"/>
                <a:sym typeface="Consolas"/>
              </a:rPr>
              <a:t>  (layer3): Sequential(</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(0): BasicBlock(</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(conv1): Conv2d(128, 256, kernel_size=(3, 3), stride=(2, 2), padding=(1, 1), bias=False)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(bn1): BatchNorm2d(256, eps=1e-05, momentum=0.1, affine=True, track_running_stats=True)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(relu): ReLU(inplace=True)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(conv2): Conv2d(256, 256, kernel_size=(3, 3), stride=(1, 1), padding=(1, 1), bias=False)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(bn2): BatchNorm2d(256, eps=1e-05, momentum=0.1, affine=True, track_running_stats=True)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(downsample): Sequential(</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(0): Conv2d(128, 256, kernel_size=(1, 1), stride=(2, 2), bias=False)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(1): BatchNorm2d(256, eps=1e-05, momentum=0.1, affine=True, track_running_stats=True)</a:t>
            </a:r>
            <a:endParaRPr sz="700">
              <a:solidFill>
                <a:schemeClr val="dk1"/>
              </a:solidFill>
              <a:latin typeface="Consolas"/>
              <a:ea typeface="Consolas"/>
              <a:cs typeface="Consolas"/>
              <a:sym typeface="Consolas"/>
            </a:endParaRPr>
          </a:p>
          <a:p>
            <a:pPr indent="0" lvl="0" marL="0" rtl="0" algn="l">
              <a:spcBef>
                <a:spcPts val="0"/>
              </a:spcBef>
              <a:spcAft>
                <a:spcPts val="0"/>
              </a:spcAft>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(1):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(2):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(3):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(4):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(5):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(layer4): Sequential(</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(0):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(downsample): Sequential(</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(0): Conv2d(256, 512, kernel_size=(1, 1), stride=(2, 2), bias=False)</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(1): BatchNorm2d(512, eps=1e-05, momentum=0.1, affine=True, track_running_stats=True)</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(1):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(2): BasicBlock(...)</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(avgpool): AdaptiveAvgPool2d(output_size=(1, 1))</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  (fc): Linear(in_features=512, out_features=4, bias=True)</a:t>
            </a:r>
            <a:endParaRPr sz="7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700">
                <a:solidFill>
                  <a:schemeClr val="dk1"/>
                </a:solidFill>
                <a:latin typeface="Consolas"/>
                <a:ea typeface="Consolas"/>
                <a:cs typeface="Consolas"/>
                <a:sym typeface="Consolas"/>
              </a:rPr>
              <a:t>)</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700">
              <a:solidFill>
                <a:schemeClr val="dk1"/>
              </a:solidFill>
              <a:latin typeface="Assistant"/>
              <a:ea typeface="Assistant"/>
              <a:cs typeface="Assistant"/>
              <a:sym typeface="Assistant"/>
            </a:endParaRPr>
          </a:p>
        </p:txBody>
      </p:sp>
      <p:sp>
        <p:nvSpPr>
          <p:cNvPr id="2764" name="Google Shape;2764;p64"/>
          <p:cNvSpPr txBox="1"/>
          <p:nvPr/>
        </p:nvSpPr>
        <p:spPr>
          <a:xfrm>
            <a:off x="165625" y="3823525"/>
            <a:ext cx="8431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Lexend"/>
                <a:ea typeface="Lexend"/>
                <a:cs typeface="Lexend"/>
                <a:sym typeface="Lexend"/>
              </a:rPr>
              <a:t>Resnet34 starts out with a convolution layer with a 7x7 kernel, then batchnorm for normalization, and relu for activations. Then it has sections (in the code they are referred to as layers) each consisting of residual blocks [convolution layer, batch norm, relu, convolution layer, batch norm]  at the beginning of each section besides the first, you can see that it uses strided convolution to downsample at the </a:t>
            </a:r>
            <a:r>
              <a:rPr lang="en" sz="1100">
                <a:solidFill>
                  <a:schemeClr val="dk1"/>
                </a:solidFill>
                <a:latin typeface="Lexend"/>
                <a:ea typeface="Lexend"/>
                <a:cs typeface="Lexend"/>
                <a:sym typeface="Lexend"/>
              </a:rPr>
              <a:t>beginning</a:t>
            </a:r>
            <a:r>
              <a:rPr lang="en" sz="1100">
                <a:solidFill>
                  <a:schemeClr val="dk1"/>
                </a:solidFill>
                <a:latin typeface="Lexend"/>
                <a:ea typeface="Lexend"/>
                <a:cs typeface="Lexend"/>
                <a:sym typeface="Lexend"/>
              </a:rPr>
              <a:t> of each section, and at the end it has to downsample the input again for the residual skip connection.</a:t>
            </a:r>
            <a:endParaRPr sz="1100">
              <a:solidFill>
                <a:schemeClr val="dk1"/>
              </a:solidFill>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65"/>
          <p:cNvSpPr/>
          <p:nvPr/>
        </p:nvSpPr>
        <p:spPr>
          <a:xfrm>
            <a:off x="247250" y="2571750"/>
            <a:ext cx="4082700" cy="2477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70" name="Google Shape;2770;p65"/>
          <p:cNvSpPr txBox="1"/>
          <p:nvPr>
            <p:ph type="title"/>
          </p:nvPr>
        </p:nvSpPr>
        <p:spPr>
          <a:xfrm>
            <a:off x="382400" y="242075"/>
            <a:ext cx="39867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 </a:t>
            </a:r>
            <a:endParaRPr/>
          </a:p>
          <a:p>
            <a:pPr indent="0" lvl="0" marL="0" rtl="0" algn="l">
              <a:spcBef>
                <a:spcPts val="0"/>
              </a:spcBef>
              <a:spcAft>
                <a:spcPts val="0"/>
              </a:spcAft>
              <a:buNone/>
            </a:pPr>
            <a:r>
              <a:rPr lang="en"/>
              <a:t>model results</a:t>
            </a:r>
            <a:endParaRPr/>
          </a:p>
        </p:txBody>
      </p:sp>
      <p:sp>
        <p:nvSpPr>
          <p:cNvPr id="2771" name="Google Shape;2771;p65"/>
          <p:cNvSpPr/>
          <p:nvPr/>
        </p:nvSpPr>
        <p:spPr>
          <a:xfrm>
            <a:off x="4703375" y="542000"/>
            <a:ext cx="4379700" cy="44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72" name="Google Shape;2772;p65"/>
          <p:cNvSpPr txBox="1"/>
          <p:nvPr/>
        </p:nvSpPr>
        <p:spPr>
          <a:xfrm>
            <a:off x="4860249" y="716375"/>
            <a:ext cx="43338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Logistic Regression </a:t>
            </a:r>
            <a:r>
              <a:rPr lang="en">
                <a:solidFill>
                  <a:schemeClr val="dk1"/>
                </a:solidFill>
                <a:latin typeface="Lexend"/>
                <a:ea typeface="Lexend"/>
                <a:cs typeface="Lexend"/>
                <a:sym typeface="Lexend"/>
              </a:rPr>
              <a:t>Confusion Matrix</a:t>
            </a:r>
            <a:endParaRPr>
              <a:solidFill>
                <a:schemeClr val="dk1"/>
              </a:solidFill>
              <a:latin typeface="Lexend"/>
              <a:ea typeface="Lexend"/>
              <a:cs typeface="Lexend"/>
              <a:sym typeface="Lexend"/>
            </a:endParaRPr>
          </a:p>
        </p:txBody>
      </p:sp>
      <p:pic>
        <p:nvPicPr>
          <p:cNvPr id="2773" name="Google Shape;2773;p65"/>
          <p:cNvPicPr preferRelativeResize="0"/>
          <p:nvPr/>
        </p:nvPicPr>
        <p:blipFill>
          <a:blip r:embed="rId3">
            <a:alphaModFix/>
          </a:blip>
          <a:stretch>
            <a:fillRect/>
          </a:stretch>
        </p:blipFill>
        <p:spPr>
          <a:xfrm>
            <a:off x="309849" y="2621374"/>
            <a:ext cx="3986701" cy="2378325"/>
          </a:xfrm>
          <a:prstGeom prst="rect">
            <a:avLst/>
          </a:prstGeom>
          <a:noFill/>
          <a:ln>
            <a:noFill/>
          </a:ln>
        </p:spPr>
      </p:pic>
      <p:pic>
        <p:nvPicPr>
          <p:cNvPr id="2774" name="Google Shape;2774;p65"/>
          <p:cNvPicPr preferRelativeResize="0"/>
          <p:nvPr/>
        </p:nvPicPr>
        <p:blipFill>
          <a:blip r:embed="rId4">
            <a:alphaModFix/>
          </a:blip>
          <a:stretch>
            <a:fillRect/>
          </a:stretch>
        </p:blipFill>
        <p:spPr>
          <a:xfrm>
            <a:off x="4775549" y="1150425"/>
            <a:ext cx="4235350" cy="3637325"/>
          </a:xfrm>
          <a:prstGeom prst="rect">
            <a:avLst/>
          </a:prstGeom>
          <a:noFill/>
          <a:ln>
            <a:noFill/>
          </a:ln>
        </p:spPr>
      </p:pic>
      <p:sp>
        <p:nvSpPr>
          <p:cNvPr id="2775" name="Google Shape;2775;p65"/>
          <p:cNvSpPr txBox="1"/>
          <p:nvPr/>
        </p:nvSpPr>
        <p:spPr>
          <a:xfrm>
            <a:off x="-4375" y="1385375"/>
            <a:ext cx="4631400" cy="9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Struggles to discern the Pneumonia variants</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Indicates</a:t>
            </a:r>
            <a:r>
              <a:rPr lang="en">
                <a:solidFill>
                  <a:schemeClr val="dk1"/>
                </a:solidFill>
                <a:latin typeface="Lexend"/>
                <a:ea typeface="Lexend"/>
                <a:cs typeface="Lexend"/>
                <a:sym typeface="Lexend"/>
              </a:rPr>
              <a:t> </a:t>
            </a:r>
            <a:r>
              <a:rPr b="1" lang="en">
                <a:solidFill>
                  <a:schemeClr val="dk1"/>
                </a:solidFill>
                <a:latin typeface="Lexend"/>
                <a:ea typeface="Lexend"/>
                <a:cs typeface="Lexend"/>
                <a:sym typeface="Lexend"/>
              </a:rPr>
              <a:t>Normal/Covid</a:t>
            </a:r>
            <a:r>
              <a:rPr lang="en">
                <a:solidFill>
                  <a:schemeClr val="dk1"/>
                </a:solidFill>
                <a:latin typeface="Lexend"/>
                <a:ea typeface="Lexend"/>
                <a:cs typeface="Lexend"/>
                <a:sym typeface="Lexend"/>
              </a:rPr>
              <a:t> is easy to spot, but </a:t>
            </a:r>
            <a:r>
              <a:rPr b="1" lang="en">
                <a:solidFill>
                  <a:schemeClr val="dk1"/>
                </a:solidFill>
                <a:latin typeface="Lexend"/>
                <a:ea typeface="Lexend"/>
                <a:cs typeface="Lexend"/>
                <a:sym typeface="Lexend"/>
              </a:rPr>
              <a:t>Bacterial</a:t>
            </a:r>
            <a:r>
              <a:rPr lang="en">
                <a:solidFill>
                  <a:schemeClr val="dk1"/>
                </a:solidFill>
                <a:latin typeface="Lexend"/>
                <a:ea typeface="Lexend"/>
                <a:cs typeface="Lexend"/>
                <a:sym typeface="Lexend"/>
              </a:rPr>
              <a:t> vs </a:t>
            </a:r>
            <a:r>
              <a:rPr b="1" lang="en">
                <a:solidFill>
                  <a:schemeClr val="dk1"/>
                </a:solidFill>
                <a:latin typeface="Lexend"/>
                <a:ea typeface="Lexend"/>
                <a:cs typeface="Lexend"/>
                <a:sym typeface="Lexend"/>
              </a:rPr>
              <a:t>Viral</a:t>
            </a:r>
            <a:r>
              <a:rPr lang="en">
                <a:solidFill>
                  <a:schemeClr val="dk1"/>
                </a:solidFill>
                <a:latin typeface="Lexend"/>
                <a:ea typeface="Lexend"/>
                <a:cs typeface="Lexend"/>
                <a:sym typeface="Lexend"/>
              </a:rPr>
              <a:t> is more subtle</a:t>
            </a:r>
            <a:endParaRPr>
              <a:solidFill>
                <a:schemeClr val="dk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66"/>
          <p:cNvSpPr txBox="1"/>
          <p:nvPr>
            <p:ph type="title"/>
          </p:nvPr>
        </p:nvSpPr>
        <p:spPr>
          <a:xfrm>
            <a:off x="527500" y="542000"/>
            <a:ext cx="3986700" cy="6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Cnn model results</a:t>
            </a:r>
            <a:endParaRPr/>
          </a:p>
        </p:txBody>
      </p:sp>
      <p:sp>
        <p:nvSpPr>
          <p:cNvPr id="2781" name="Google Shape;2781;p66"/>
          <p:cNvSpPr/>
          <p:nvPr/>
        </p:nvSpPr>
        <p:spPr>
          <a:xfrm>
            <a:off x="4703375" y="542000"/>
            <a:ext cx="4379700" cy="44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82" name="Google Shape;2782;p66"/>
          <p:cNvSpPr txBox="1"/>
          <p:nvPr/>
        </p:nvSpPr>
        <p:spPr>
          <a:xfrm>
            <a:off x="5794175" y="716375"/>
            <a:ext cx="2198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CNN Confusion Matrix</a:t>
            </a:r>
            <a:endParaRPr>
              <a:solidFill>
                <a:schemeClr val="dk1"/>
              </a:solidFill>
              <a:latin typeface="Lexend"/>
              <a:ea typeface="Lexend"/>
              <a:cs typeface="Lexend"/>
              <a:sym typeface="Lexend"/>
            </a:endParaRPr>
          </a:p>
        </p:txBody>
      </p:sp>
      <p:sp>
        <p:nvSpPr>
          <p:cNvPr id="2783" name="Google Shape;2783;p66"/>
          <p:cNvSpPr/>
          <p:nvPr/>
        </p:nvSpPr>
        <p:spPr>
          <a:xfrm>
            <a:off x="69725" y="2339400"/>
            <a:ext cx="4533900" cy="2728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784" name="Google Shape;2784;p66"/>
          <p:cNvPicPr preferRelativeResize="0"/>
          <p:nvPr/>
        </p:nvPicPr>
        <p:blipFill>
          <a:blip r:embed="rId3">
            <a:alphaModFix/>
          </a:blip>
          <a:stretch>
            <a:fillRect/>
          </a:stretch>
        </p:blipFill>
        <p:spPr>
          <a:xfrm>
            <a:off x="4760963" y="1200050"/>
            <a:ext cx="4264524" cy="3646474"/>
          </a:xfrm>
          <a:prstGeom prst="rect">
            <a:avLst/>
          </a:prstGeom>
          <a:noFill/>
          <a:ln>
            <a:noFill/>
          </a:ln>
        </p:spPr>
      </p:pic>
      <p:pic>
        <p:nvPicPr>
          <p:cNvPr id="2785" name="Google Shape;2785;p66"/>
          <p:cNvPicPr preferRelativeResize="0"/>
          <p:nvPr/>
        </p:nvPicPr>
        <p:blipFill>
          <a:blip r:embed="rId4">
            <a:alphaModFix/>
          </a:blip>
          <a:stretch>
            <a:fillRect/>
          </a:stretch>
        </p:blipFill>
        <p:spPr>
          <a:xfrm>
            <a:off x="159150" y="2418725"/>
            <a:ext cx="4355049" cy="2598075"/>
          </a:xfrm>
          <a:prstGeom prst="rect">
            <a:avLst/>
          </a:prstGeom>
          <a:noFill/>
          <a:ln>
            <a:noFill/>
          </a:ln>
        </p:spPr>
      </p:pic>
      <p:sp>
        <p:nvSpPr>
          <p:cNvPr id="2786" name="Google Shape;2786;p66"/>
          <p:cNvSpPr txBox="1"/>
          <p:nvPr/>
        </p:nvSpPr>
        <p:spPr>
          <a:xfrm>
            <a:off x="281300" y="1059250"/>
            <a:ext cx="3986700" cy="113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Shallower network at 6 conv layers</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No skip connections, vanishing gradient may be a problem</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Not enough augmentation to overcome noise?</a:t>
            </a:r>
            <a:endParaRPr>
              <a:solidFill>
                <a:schemeClr val="dk1"/>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67"/>
          <p:cNvSpPr/>
          <p:nvPr/>
        </p:nvSpPr>
        <p:spPr>
          <a:xfrm>
            <a:off x="495400" y="2469475"/>
            <a:ext cx="3950100" cy="25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92" name="Google Shape;2792;p67"/>
          <p:cNvSpPr txBox="1"/>
          <p:nvPr>
            <p:ph type="title"/>
          </p:nvPr>
        </p:nvSpPr>
        <p:spPr>
          <a:xfrm>
            <a:off x="642050" y="1104681"/>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Resnet Model Results</a:t>
            </a:r>
            <a:endParaRPr/>
          </a:p>
        </p:txBody>
      </p:sp>
      <p:sp>
        <p:nvSpPr>
          <p:cNvPr id="2793" name="Google Shape;2793;p67"/>
          <p:cNvSpPr txBox="1"/>
          <p:nvPr>
            <p:ph idx="1" type="subTitle"/>
          </p:nvPr>
        </p:nvSpPr>
        <p:spPr>
          <a:xfrm>
            <a:off x="720000" y="1847844"/>
            <a:ext cx="4032900" cy="20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874725" y="580400"/>
            <a:ext cx="4162800" cy="43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795" name="Google Shape;2795;p67" title="resnet34_native_100.png"/>
          <p:cNvPicPr preferRelativeResize="0"/>
          <p:nvPr/>
        </p:nvPicPr>
        <p:blipFill>
          <a:blip r:embed="rId3">
            <a:alphaModFix/>
          </a:blip>
          <a:stretch>
            <a:fillRect/>
          </a:stretch>
        </p:blipFill>
        <p:spPr>
          <a:xfrm>
            <a:off x="4912975" y="1089200"/>
            <a:ext cx="4086299" cy="3537802"/>
          </a:xfrm>
          <a:prstGeom prst="rect">
            <a:avLst/>
          </a:prstGeom>
          <a:noFill/>
          <a:ln>
            <a:noFill/>
          </a:ln>
        </p:spPr>
      </p:pic>
      <p:sp>
        <p:nvSpPr>
          <p:cNvPr id="2796" name="Google Shape;2796;p67"/>
          <p:cNvSpPr txBox="1"/>
          <p:nvPr/>
        </p:nvSpPr>
        <p:spPr>
          <a:xfrm>
            <a:off x="5393725" y="668000"/>
            <a:ext cx="31248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Baseline Resnet Confusion Matrix</a:t>
            </a:r>
            <a:endParaRPr>
              <a:solidFill>
                <a:schemeClr val="dk1"/>
              </a:solidFill>
              <a:latin typeface="Lexend"/>
              <a:ea typeface="Lexend"/>
              <a:cs typeface="Lexend"/>
              <a:sym typeface="Lexend"/>
            </a:endParaRPr>
          </a:p>
        </p:txBody>
      </p:sp>
      <p:pic>
        <p:nvPicPr>
          <p:cNvPr id="2797" name="Google Shape;2797;p67" title="Resnet Evaluation Metrics"/>
          <p:cNvPicPr preferRelativeResize="0"/>
          <p:nvPr/>
        </p:nvPicPr>
        <p:blipFill>
          <a:blip r:embed="rId4">
            <a:alphaModFix/>
          </a:blip>
          <a:stretch>
            <a:fillRect/>
          </a:stretch>
        </p:blipFill>
        <p:spPr>
          <a:xfrm>
            <a:off x="583300" y="2571750"/>
            <a:ext cx="3774267" cy="233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68"/>
          <p:cNvSpPr/>
          <p:nvPr/>
        </p:nvSpPr>
        <p:spPr>
          <a:xfrm>
            <a:off x="147100" y="3151375"/>
            <a:ext cx="3788400" cy="19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03" name="Google Shape;2803;p68"/>
          <p:cNvSpPr/>
          <p:nvPr/>
        </p:nvSpPr>
        <p:spPr>
          <a:xfrm>
            <a:off x="147100" y="1257591"/>
            <a:ext cx="2076300" cy="17967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04" name="Google Shape;2804;p68"/>
          <p:cNvSpPr txBox="1"/>
          <p:nvPr>
            <p:ph type="title"/>
          </p:nvPr>
        </p:nvSpPr>
        <p:spPr>
          <a:xfrm>
            <a:off x="59425" y="621375"/>
            <a:ext cx="3986700" cy="6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Hybrid svm+Resnet </a:t>
            </a:r>
            <a:endParaRPr/>
          </a:p>
          <a:p>
            <a:pPr indent="0" lvl="0" marL="0" rtl="0" algn="l">
              <a:spcBef>
                <a:spcPts val="0"/>
              </a:spcBef>
              <a:spcAft>
                <a:spcPts val="0"/>
              </a:spcAft>
              <a:buNone/>
            </a:pPr>
            <a:r>
              <a:rPr lang="en" sz="3300"/>
              <a:t>model results</a:t>
            </a:r>
            <a:endParaRPr sz="3300"/>
          </a:p>
        </p:txBody>
      </p:sp>
      <p:sp>
        <p:nvSpPr>
          <p:cNvPr id="2805" name="Google Shape;2805;p68"/>
          <p:cNvSpPr/>
          <p:nvPr/>
        </p:nvSpPr>
        <p:spPr>
          <a:xfrm>
            <a:off x="4071926" y="1055935"/>
            <a:ext cx="4716000" cy="401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06" name="Google Shape;2806;p68"/>
          <p:cNvSpPr txBox="1"/>
          <p:nvPr/>
        </p:nvSpPr>
        <p:spPr>
          <a:xfrm>
            <a:off x="4571992" y="1138723"/>
            <a:ext cx="61191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Hybrid SVM + ResNet </a:t>
            </a:r>
            <a:r>
              <a:rPr lang="en">
                <a:solidFill>
                  <a:schemeClr val="dk1"/>
                </a:solidFill>
                <a:latin typeface="Lexend"/>
                <a:ea typeface="Lexend"/>
                <a:cs typeface="Lexend"/>
                <a:sym typeface="Lexend"/>
              </a:rPr>
              <a:t>Confusion Matrix</a:t>
            </a:r>
            <a:endParaRPr>
              <a:solidFill>
                <a:schemeClr val="dk1"/>
              </a:solidFill>
              <a:latin typeface="Lexend"/>
              <a:ea typeface="Lexend"/>
              <a:cs typeface="Lexend"/>
              <a:sym typeface="Lexend"/>
            </a:endParaRPr>
          </a:p>
        </p:txBody>
      </p:sp>
      <p:pic>
        <p:nvPicPr>
          <p:cNvPr id="2807" name="Google Shape;2807;p68" title="resnet34_filtered_100.png"/>
          <p:cNvPicPr preferRelativeResize="0"/>
          <p:nvPr/>
        </p:nvPicPr>
        <p:blipFill>
          <a:blip r:embed="rId3">
            <a:alphaModFix/>
          </a:blip>
          <a:stretch>
            <a:fillRect/>
          </a:stretch>
        </p:blipFill>
        <p:spPr>
          <a:xfrm>
            <a:off x="4468530" y="1557630"/>
            <a:ext cx="3914938" cy="3243410"/>
          </a:xfrm>
          <a:prstGeom prst="rect">
            <a:avLst/>
          </a:prstGeom>
          <a:noFill/>
          <a:ln>
            <a:noFill/>
          </a:ln>
        </p:spPr>
      </p:pic>
      <p:pic>
        <p:nvPicPr>
          <p:cNvPr id="2808" name="Google Shape;2808;p68" title="svm_filter_sick_vs_healthy.png"/>
          <p:cNvPicPr preferRelativeResize="0"/>
          <p:nvPr/>
        </p:nvPicPr>
        <p:blipFill>
          <a:blip r:embed="rId4">
            <a:alphaModFix/>
          </a:blip>
          <a:stretch>
            <a:fillRect/>
          </a:stretch>
        </p:blipFill>
        <p:spPr>
          <a:xfrm>
            <a:off x="225744" y="1452803"/>
            <a:ext cx="1925655" cy="1500807"/>
          </a:xfrm>
          <a:prstGeom prst="rect">
            <a:avLst/>
          </a:prstGeom>
          <a:noFill/>
          <a:ln>
            <a:noFill/>
          </a:ln>
        </p:spPr>
      </p:pic>
      <p:sp>
        <p:nvSpPr>
          <p:cNvPr id="2809" name="Google Shape;2809;p68"/>
          <p:cNvSpPr txBox="1"/>
          <p:nvPr/>
        </p:nvSpPr>
        <p:spPr>
          <a:xfrm>
            <a:off x="301439" y="1197850"/>
            <a:ext cx="18837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a:ea typeface="Lexend"/>
                <a:cs typeface="Lexend"/>
                <a:sym typeface="Lexend"/>
              </a:rPr>
              <a:t>SVM Confusion Matrix</a:t>
            </a:r>
            <a:endParaRPr sz="1100">
              <a:solidFill>
                <a:schemeClr val="dk1"/>
              </a:solidFill>
              <a:latin typeface="Lexend"/>
              <a:ea typeface="Lexend"/>
              <a:cs typeface="Lexend"/>
              <a:sym typeface="Lexend"/>
            </a:endParaRPr>
          </a:p>
        </p:txBody>
      </p:sp>
      <p:sp>
        <p:nvSpPr>
          <p:cNvPr id="2810" name="Google Shape;2810;p68"/>
          <p:cNvSpPr txBox="1"/>
          <p:nvPr/>
        </p:nvSpPr>
        <p:spPr>
          <a:xfrm>
            <a:off x="2068225" y="1176550"/>
            <a:ext cx="2003700" cy="1877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Assistant"/>
              <a:buChar char="●"/>
            </a:pPr>
            <a:r>
              <a:rPr lang="en" sz="1100">
                <a:solidFill>
                  <a:schemeClr val="dk1"/>
                </a:solidFill>
                <a:latin typeface="Assistant"/>
                <a:ea typeface="Assistant"/>
                <a:cs typeface="Assistant"/>
                <a:sym typeface="Assistant"/>
              </a:rPr>
              <a:t>We selected the SVM configuration that showed the best recall</a:t>
            </a:r>
            <a:endParaRPr sz="1100">
              <a:solidFill>
                <a:schemeClr val="dk1"/>
              </a:solidFill>
              <a:latin typeface="Assistant"/>
              <a:ea typeface="Assistant"/>
              <a:cs typeface="Assistant"/>
              <a:sym typeface="Assistant"/>
            </a:endParaRPr>
          </a:p>
          <a:p>
            <a:pPr indent="-298450" lvl="0" marL="457200" rtl="0" algn="l">
              <a:spcBef>
                <a:spcPts val="0"/>
              </a:spcBef>
              <a:spcAft>
                <a:spcPts val="0"/>
              </a:spcAft>
              <a:buClr>
                <a:schemeClr val="dk1"/>
              </a:buClr>
              <a:buSzPts val="1100"/>
              <a:buFont typeface="Assistant"/>
              <a:buChar char="●"/>
            </a:pPr>
            <a:r>
              <a:rPr lang="en" sz="1100">
                <a:solidFill>
                  <a:schemeClr val="dk1"/>
                </a:solidFill>
                <a:latin typeface="Assistant"/>
                <a:ea typeface="Assistant"/>
                <a:cs typeface="Assistant"/>
                <a:sym typeface="Assistant"/>
              </a:rPr>
              <a:t>As you can see, only 38 out of 1196 sick patients were misclassified</a:t>
            </a:r>
            <a:endParaRPr sz="1100">
              <a:solidFill>
                <a:schemeClr val="dk1"/>
              </a:solidFill>
              <a:latin typeface="Assistant"/>
              <a:ea typeface="Assistant"/>
              <a:cs typeface="Assistant"/>
              <a:sym typeface="Assistant"/>
            </a:endParaRPr>
          </a:p>
          <a:p>
            <a:pPr indent="-298450" lvl="0" marL="457200" rtl="0" algn="l">
              <a:spcBef>
                <a:spcPts val="0"/>
              </a:spcBef>
              <a:spcAft>
                <a:spcPts val="0"/>
              </a:spcAft>
              <a:buClr>
                <a:schemeClr val="dk1"/>
              </a:buClr>
              <a:buSzPts val="1100"/>
              <a:buFont typeface="Assistant"/>
              <a:buChar char="●"/>
            </a:pPr>
            <a:r>
              <a:rPr lang="en" sz="1100">
                <a:solidFill>
                  <a:schemeClr val="dk1"/>
                </a:solidFill>
                <a:latin typeface="Assistant"/>
                <a:ea typeface="Assistant"/>
                <a:cs typeface="Assistant"/>
                <a:sym typeface="Assistant"/>
              </a:rPr>
              <a:t>False Negatives are the worst outcome for disease diagnosis</a:t>
            </a:r>
            <a:endParaRPr sz="1100">
              <a:solidFill>
                <a:schemeClr val="dk1"/>
              </a:solidFill>
              <a:latin typeface="Assistant"/>
              <a:ea typeface="Assistant"/>
              <a:cs typeface="Assistant"/>
              <a:sym typeface="Assistant"/>
            </a:endParaRPr>
          </a:p>
        </p:txBody>
      </p:sp>
      <p:pic>
        <p:nvPicPr>
          <p:cNvPr id="2811" name="Google Shape;2811;p68" title="precision, recall and f1-score"/>
          <p:cNvPicPr preferRelativeResize="0"/>
          <p:nvPr/>
        </p:nvPicPr>
        <p:blipFill>
          <a:blip r:embed="rId5">
            <a:alphaModFix/>
          </a:blip>
          <a:stretch>
            <a:fillRect/>
          </a:stretch>
        </p:blipFill>
        <p:spPr>
          <a:xfrm>
            <a:off x="236753" y="3233396"/>
            <a:ext cx="3602427" cy="1783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51"/>
          <p:cNvSpPr/>
          <p:nvPr/>
        </p:nvSpPr>
        <p:spPr>
          <a:xfrm>
            <a:off x="5829121" y="13162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1"/>
          <p:cNvSpPr/>
          <p:nvPr/>
        </p:nvSpPr>
        <p:spPr>
          <a:xfrm>
            <a:off x="811596" y="2888889"/>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1"/>
          <p:cNvSpPr/>
          <p:nvPr/>
        </p:nvSpPr>
        <p:spPr>
          <a:xfrm>
            <a:off x="3445496" y="13206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1"/>
          <p:cNvSpPr/>
          <p:nvPr/>
        </p:nvSpPr>
        <p:spPr>
          <a:xfrm>
            <a:off x="811596" y="13206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t>contents</a:t>
            </a:r>
            <a:endParaRPr/>
          </a:p>
        </p:txBody>
      </p:sp>
      <p:sp>
        <p:nvSpPr>
          <p:cNvPr id="2296" name="Google Shape;2296;p51"/>
          <p:cNvSpPr txBox="1"/>
          <p:nvPr>
            <p:ph idx="7" type="title"/>
          </p:nvPr>
        </p:nvSpPr>
        <p:spPr>
          <a:xfrm>
            <a:off x="906073" y="13162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97" name="Google Shape;2297;p51"/>
          <p:cNvSpPr txBox="1"/>
          <p:nvPr>
            <p:ph idx="8" type="title"/>
          </p:nvPr>
        </p:nvSpPr>
        <p:spPr>
          <a:xfrm>
            <a:off x="906073" y="289259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298" name="Google Shape;2298;p51"/>
          <p:cNvSpPr txBox="1"/>
          <p:nvPr>
            <p:ph idx="9" type="title"/>
          </p:nvPr>
        </p:nvSpPr>
        <p:spPr>
          <a:xfrm>
            <a:off x="3541923" y="13162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299" name="Google Shape;2299;p51"/>
          <p:cNvSpPr txBox="1"/>
          <p:nvPr>
            <p:ph idx="14" type="title"/>
          </p:nvPr>
        </p:nvSpPr>
        <p:spPr>
          <a:xfrm>
            <a:off x="5927498" y="13118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00" name="Google Shape;2300;p51"/>
          <p:cNvSpPr txBox="1"/>
          <p:nvPr>
            <p:ph idx="16" type="subTitle"/>
          </p:nvPr>
        </p:nvSpPr>
        <p:spPr>
          <a:xfrm>
            <a:off x="811600" y="1833900"/>
            <a:ext cx="2253000" cy="11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a:p>
            <a:pPr indent="0" lvl="0" marL="0" rtl="0" algn="l">
              <a:spcBef>
                <a:spcPts val="0"/>
              </a:spcBef>
              <a:spcAft>
                <a:spcPts val="0"/>
              </a:spcAft>
              <a:buNone/>
            </a:pPr>
            <a:r>
              <a:rPr lang="en"/>
              <a:t>Methodology</a:t>
            </a:r>
            <a:endParaRPr/>
          </a:p>
          <a:p>
            <a:pPr indent="0" lvl="0" marL="0" rtl="0" algn="l">
              <a:spcBef>
                <a:spcPts val="0"/>
              </a:spcBef>
              <a:spcAft>
                <a:spcPts val="0"/>
              </a:spcAft>
              <a:buNone/>
            </a:pPr>
            <a:r>
              <a:t/>
            </a:r>
            <a:endParaRPr/>
          </a:p>
        </p:txBody>
      </p:sp>
      <p:sp>
        <p:nvSpPr>
          <p:cNvPr id="2301" name="Google Shape;2301;p51"/>
          <p:cNvSpPr txBox="1"/>
          <p:nvPr>
            <p:ph idx="17" type="subTitle"/>
          </p:nvPr>
        </p:nvSpPr>
        <p:spPr>
          <a:xfrm>
            <a:off x="3445500" y="2319825"/>
            <a:ext cx="22530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Exploratory Data Analysis</a:t>
            </a:r>
            <a:endParaRPr/>
          </a:p>
        </p:txBody>
      </p:sp>
      <p:sp>
        <p:nvSpPr>
          <p:cNvPr id="2302" name="Google Shape;2302;p51"/>
          <p:cNvSpPr txBox="1"/>
          <p:nvPr>
            <p:ph idx="18" type="subTitle"/>
          </p:nvPr>
        </p:nvSpPr>
        <p:spPr>
          <a:xfrm>
            <a:off x="720000" y="3481700"/>
            <a:ext cx="2253000" cy="7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 Deep Learning</a:t>
            </a:r>
            <a:endParaRPr/>
          </a:p>
        </p:txBody>
      </p:sp>
      <p:sp>
        <p:nvSpPr>
          <p:cNvPr id="2303" name="Google Shape;2303;p51"/>
          <p:cNvSpPr txBox="1"/>
          <p:nvPr>
            <p:ph idx="19" type="subTitle"/>
          </p:nvPr>
        </p:nvSpPr>
        <p:spPr>
          <a:xfrm>
            <a:off x="3445500" y="3481700"/>
            <a:ext cx="2253000" cy="7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 </a:t>
            </a:r>
            <a:endParaRPr/>
          </a:p>
          <a:p>
            <a:pPr indent="0" lvl="0" marL="0" rtl="0" algn="l">
              <a:spcBef>
                <a:spcPts val="0"/>
              </a:spcBef>
              <a:spcAft>
                <a:spcPts val="0"/>
              </a:spcAft>
              <a:buNone/>
            </a:pPr>
            <a:r>
              <a:rPr lang="en"/>
              <a:t>DEMO</a:t>
            </a:r>
            <a:endParaRPr/>
          </a:p>
        </p:txBody>
      </p:sp>
      <p:grpSp>
        <p:nvGrpSpPr>
          <p:cNvPr id="2304" name="Google Shape;2304;p51"/>
          <p:cNvGrpSpPr/>
          <p:nvPr/>
        </p:nvGrpSpPr>
        <p:grpSpPr>
          <a:xfrm>
            <a:off x="4738738" y="613959"/>
            <a:ext cx="3443147" cy="939538"/>
            <a:chOff x="4738738" y="613959"/>
            <a:chExt cx="3443147" cy="939538"/>
          </a:xfrm>
        </p:grpSpPr>
        <p:grpSp>
          <p:nvGrpSpPr>
            <p:cNvPr id="2305" name="Google Shape;2305;p51"/>
            <p:cNvGrpSpPr/>
            <p:nvPr/>
          </p:nvGrpSpPr>
          <p:grpSpPr>
            <a:xfrm>
              <a:off x="4738738" y="1054304"/>
              <a:ext cx="502241" cy="499193"/>
              <a:chOff x="1566913" y="1398166"/>
              <a:chExt cx="502241" cy="499193"/>
            </a:xfrm>
          </p:grpSpPr>
          <p:sp>
            <p:nvSpPr>
              <p:cNvPr id="2306" name="Google Shape;2306;p51"/>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1"/>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1"/>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1"/>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1"/>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1"/>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1"/>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1"/>
            <p:cNvGrpSpPr/>
            <p:nvPr/>
          </p:nvGrpSpPr>
          <p:grpSpPr>
            <a:xfrm>
              <a:off x="7324634" y="613959"/>
              <a:ext cx="502241" cy="499193"/>
              <a:chOff x="5275459" y="1221034"/>
              <a:chExt cx="502241" cy="499193"/>
            </a:xfrm>
          </p:grpSpPr>
          <p:sp>
            <p:nvSpPr>
              <p:cNvPr id="2322" name="Google Shape;2322;p51"/>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1"/>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1"/>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1"/>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1"/>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1"/>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1"/>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1"/>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1"/>
            <p:cNvSpPr/>
            <p:nvPr/>
          </p:nvSpPr>
          <p:spPr>
            <a:xfrm>
              <a:off x="8057539" y="13888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51"/>
          <p:cNvGrpSpPr/>
          <p:nvPr/>
        </p:nvGrpSpPr>
        <p:grpSpPr>
          <a:xfrm>
            <a:off x="7186078" y="3031797"/>
            <a:ext cx="1721843" cy="1742213"/>
            <a:chOff x="2458775" y="1309300"/>
            <a:chExt cx="2791575" cy="2824600"/>
          </a:xfrm>
        </p:grpSpPr>
        <p:sp>
          <p:nvSpPr>
            <p:cNvPr id="2339" name="Google Shape;2339;p51"/>
            <p:cNvSpPr/>
            <p:nvPr/>
          </p:nvSpPr>
          <p:spPr>
            <a:xfrm>
              <a:off x="2458775" y="1817125"/>
              <a:ext cx="1322475" cy="2225275"/>
            </a:xfrm>
            <a:custGeom>
              <a:rect b="b" l="l" r="r" t="t"/>
              <a:pathLst>
                <a:path extrusionOk="0" h="89011" w="52899">
                  <a:moveTo>
                    <a:pt x="38257" y="0"/>
                  </a:moveTo>
                  <a:cubicBezTo>
                    <a:pt x="37403" y="0"/>
                    <a:pt x="36461" y="218"/>
                    <a:pt x="35422" y="707"/>
                  </a:cubicBezTo>
                  <a:cubicBezTo>
                    <a:pt x="28335" y="3928"/>
                    <a:pt x="12393" y="17456"/>
                    <a:pt x="5790" y="47892"/>
                  </a:cubicBezTo>
                  <a:cubicBezTo>
                    <a:pt x="1" y="74580"/>
                    <a:pt x="2631" y="89010"/>
                    <a:pt x="13355" y="89010"/>
                  </a:cubicBezTo>
                  <a:cubicBezTo>
                    <a:pt x="14861" y="89010"/>
                    <a:pt x="16527" y="88726"/>
                    <a:pt x="18351" y="88151"/>
                  </a:cubicBezTo>
                  <a:cubicBezTo>
                    <a:pt x="23503" y="86527"/>
                    <a:pt x="27291" y="86013"/>
                    <a:pt x="30265" y="86013"/>
                  </a:cubicBezTo>
                  <a:cubicBezTo>
                    <a:pt x="35398" y="86013"/>
                    <a:pt x="38105" y="87544"/>
                    <a:pt x="41205" y="87544"/>
                  </a:cubicBezTo>
                  <a:cubicBezTo>
                    <a:pt x="41474" y="87544"/>
                    <a:pt x="41747" y="87533"/>
                    <a:pt x="42024" y="87507"/>
                  </a:cubicBezTo>
                  <a:cubicBezTo>
                    <a:pt x="47576" y="87003"/>
                    <a:pt x="49841" y="81199"/>
                    <a:pt x="50863" y="76463"/>
                  </a:cubicBezTo>
                  <a:cubicBezTo>
                    <a:pt x="52898" y="67036"/>
                    <a:pt x="52196" y="57330"/>
                    <a:pt x="51334" y="47809"/>
                  </a:cubicBezTo>
                  <a:cubicBezTo>
                    <a:pt x="50252" y="35852"/>
                    <a:pt x="48442" y="24057"/>
                    <a:pt x="46232" y="12266"/>
                  </a:cubicBezTo>
                  <a:cubicBezTo>
                    <a:pt x="46139" y="11830"/>
                    <a:pt x="46046" y="11396"/>
                    <a:pt x="45951" y="10962"/>
                  </a:cubicBezTo>
                  <a:cubicBezTo>
                    <a:pt x="45023" y="6718"/>
                    <a:pt x="42999" y="0"/>
                    <a:pt x="38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3927900" y="1817125"/>
              <a:ext cx="1322450" cy="2225275"/>
            </a:xfrm>
            <a:custGeom>
              <a:rect b="b" l="l" r="r" t="t"/>
              <a:pathLst>
                <a:path extrusionOk="0" h="89011" w="52898">
                  <a:moveTo>
                    <a:pt x="14642" y="0"/>
                  </a:moveTo>
                  <a:cubicBezTo>
                    <a:pt x="9899" y="0"/>
                    <a:pt x="7875" y="6718"/>
                    <a:pt x="6947" y="10962"/>
                  </a:cubicBezTo>
                  <a:cubicBezTo>
                    <a:pt x="6852" y="11396"/>
                    <a:pt x="6758" y="11830"/>
                    <a:pt x="6666" y="12266"/>
                  </a:cubicBezTo>
                  <a:cubicBezTo>
                    <a:pt x="4455" y="24057"/>
                    <a:pt x="2647" y="35852"/>
                    <a:pt x="1565" y="47809"/>
                  </a:cubicBezTo>
                  <a:cubicBezTo>
                    <a:pt x="703" y="57330"/>
                    <a:pt x="0" y="67036"/>
                    <a:pt x="2035" y="76463"/>
                  </a:cubicBezTo>
                  <a:cubicBezTo>
                    <a:pt x="3058" y="81199"/>
                    <a:pt x="5323" y="87003"/>
                    <a:pt x="10875" y="87507"/>
                  </a:cubicBezTo>
                  <a:cubicBezTo>
                    <a:pt x="11152" y="87533"/>
                    <a:pt x="11424" y="87544"/>
                    <a:pt x="11694" y="87544"/>
                  </a:cubicBezTo>
                  <a:cubicBezTo>
                    <a:pt x="14793" y="87544"/>
                    <a:pt x="17499" y="86013"/>
                    <a:pt x="22633" y="86013"/>
                  </a:cubicBezTo>
                  <a:cubicBezTo>
                    <a:pt x="25607" y="86013"/>
                    <a:pt x="29396" y="86527"/>
                    <a:pt x="34547" y="88151"/>
                  </a:cubicBezTo>
                  <a:cubicBezTo>
                    <a:pt x="36372" y="88726"/>
                    <a:pt x="38037" y="89010"/>
                    <a:pt x="39543" y="89010"/>
                  </a:cubicBezTo>
                  <a:cubicBezTo>
                    <a:pt x="50268" y="89010"/>
                    <a:pt x="52898" y="74580"/>
                    <a:pt x="47108" y="47892"/>
                  </a:cubicBezTo>
                  <a:cubicBezTo>
                    <a:pt x="40505" y="17456"/>
                    <a:pt x="24562" y="3928"/>
                    <a:pt x="17477" y="707"/>
                  </a:cubicBezTo>
                  <a:cubicBezTo>
                    <a:pt x="16437" y="218"/>
                    <a:pt x="15496" y="0"/>
                    <a:pt x="146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3531200" y="1309300"/>
              <a:ext cx="662000" cy="1372300"/>
            </a:xfrm>
            <a:custGeom>
              <a:rect b="b" l="l" r="r" t="t"/>
              <a:pathLst>
                <a:path extrusionOk="0" h="54892" w="26480">
                  <a:moveTo>
                    <a:pt x="8033" y="0"/>
                  </a:moveTo>
                  <a:cubicBezTo>
                    <a:pt x="7307" y="0"/>
                    <a:pt x="6654" y="612"/>
                    <a:pt x="6711" y="1423"/>
                  </a:cubicBezTo>
                  <a:cubicBezTo>
                    <a:pt x="7275" y="9428"/>
                    <a:pt x="8838" y="32682"/>
                    <a:pt x="8160" y="35379"/>
                  </a:cubicBezTo>
                  <a:cubicBezTo>
                    <a:pt x="7525" y="37907"/>
                    <a:pt x="4065" y="40693"/>
                    <a:pt x="2549" y="41274"/>
                  </a:cubicBezTo>
                  <a:cubicBezTo>
                    <a:pt x="2505" y="41291"/>
                    <a:pt x="2462" y="41298"/>
                    <a:pt x="2420" y="41298"/>
                  </a:cubicBezTo>
                  <a:cubicBezTo>
                    <a:pt x="2142" y="41298"/>
                    <a:pt x="1942" y="40961"/>
                    <a:pt x="1833" y="40961"/>
                  </a:cubicBezTo>
                  <a:cubicBezTo>
                    <a:pt x="1795" y="40961"/>
                    <a:pt x="1768" y="41002"/>
                    <a:pt x="1753" y="41114"/>
                  </a:cubicBezTo>
                  <a:cubicBezTo>
                    <a:pt x="1337" y="44167"/>
                    <a:pt x="1" y="54891"/>
                    <a:pt x="1769" y="54891"/>
                  </a:cubicBezTo>
                  <a:cubicBezTo>
                    <a:pt x="2251" y="54891"/>
                    <a:pt x="2963" y="54096"/>
                    <a:pt x="3985" y="52136"/>
                  </a:cubicBezTo>
                  <a:cubicBezTo>
                    <a:pt x="6758" y="50110"/>
                    <a:pt x="9104" y="43933"/>
                    <a:pt x="9962" y="41274"/>
                  </a:cubicBezTo>
                  <a:cubicBezTo>
                    <a:pt x="10590" y="39323"/>
                    <a:pt x="11479" y="38320"/>
                    <a:pt x="12340" y="38320"/>
                  </a:cubicBezTo>
                  <a:cubicBezTo>
                    <a:pt x="13137" y="38320"/>
                    <a:pt x="13910" y="39179"/>
                    <a:pt x="14431" y="40941"/>
                  </a:cubicBezTo>
                  <a:cubicBezTo>
                    <a:pt x="15351" y="44053"/>
                    <a:pt x="17628" y="50870"/>
                    <a:pt x="21984" y="53175"/>
                  </a:cubicBezTo>
                  <a:cubicBezTo>
                    <a:pt x="22063" y="53217"/>
                    <a:pt x="22148" y="53237"/>
                    <a:pt x="22238" y="53237"/>
                  </a:cubicBezTo>
                  <a:cubicBezTo>
                    <a:pt x="23720" y="53237"/>
                    <a:pt x="26479" y="47791"/>
                    <a:pt x="25370" y="46807"/>
                  </a:cubicBezTo>
                  <a:cubicBezTo>
                    <a:pt x="21362" y="43253"/>
                    <a:pt x="17384" y="39011"/>
                    <a:pt x="17578" y="36305"/>
                  </a:cubicBezTo>
                  <a:cubicBezTo>
                    <a:pt x="17928" y="31415"/>
                    <a:pt x="20336" y="11882"/>
                    <a:pt x="20777" y="1567"/>
                  </a:cubicBezTo>
                  <a:cubicBezTo>
                    <a:pt x="20811" y="765"/>
                    <a:pt x="20165" y="198"/>
                    <a:pt x="19454" y="198"/>
                  </a:cubicBezTo>
                  <a:cubicBezTo>
                    <a:pt x="19216" y="198"/>
                    <a:pt x="18971" y="261"/>
                    <a:pt x="18742" y="400"/>
                  </a:cubicBezTo>
                  <a:cubicBezTo>
                    <a:pt x="17189" y="1341"/>
                    <a:pt x="15630" y="1690"/>
                    <a:pt x="14170" y="1690"/>
                  </a:cubicBezTo>
                  <a:cubicBezTo>
                    <a:pt x="12004" y="1690"/>
                    <a:pt x="10055" y="919"/>
                    <a:pt x="8666" y="164"/>
                  </a:cubicBezTo>
                  <a:cubicBezTo>
                    <a:pt x="8459" y="51"/>
                    <a:pt x="8243" y="0"/>
                    <a:pt x="8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4461950" y="2010600"/>
              <a:ext cx="655500" cy="646925"/>
            </a:xfrm>
            <a:custGeom>
              <a:rect b="b" l="l" r="r" t="t"/>
              <a:pathLst>
                <a:path extrusionOk="0" h="25877" w="26220">
                  <a:moveTo>
                    <a:pt x="15393" y="6531"/>
                  </a:moveTo>
                  <a:cubicBezTo>
                    <a:pt x="15600" y="6531"/>
                    <a:pt x="15803" y="6583"/>
                    <a:pt x="15998" y="6671"/>
                  </a:cubicBezTo>
                  <a:cubicBezTo>
                    <a:pt x="16911" y="7086"/>
                    <a:pt x="17662" y="8254"/>
                    <a:pt x="17662" y="8254"/>
                  </a:cubicBezTo>
                  <a:cubicBezTo>
                    <a:pt x="17726" y="8339"/>
                    <a:pt x="17780" y="8458"/>
                    <a:pt x="17827" y="8603"/>
                  </a:cubicBezTo>
                  <a:cubicBezTo>
                    <a:pt x="17924" y="8922"/>
                    <a:pt x="17967" y="9355"/>
                    <a:pt x="17899" y="9741"/>
                  </a:cubicBezTo>
                  <a:cubicBezTo>
                    <a:pt x="17844" y="10067"/>
                    <a:pt x="17717" y="10359"/>
                    <a:pt x="17483" y="10517"/>
                  </a:cubicBezTo>
                  <a:cubicBezTo>
                    <a:pt x="17355" y="10606"/>
                    <a:pt x="17193" y="10648"/>
                    <a:pt x="17011" y="10648"/>
                  </a:cubicBezTo>
                  <a:cubicBezTo>
                    <a:pt x="16298" y="10648"/>
                    <a:pt x="15267" y="10000"/>
                    <a:pt x="14698" y="8943"/>
                  </a:cubicBezTo>
                  <a:cubicBezTo>
                    <a:pt x="14262" y="8132"/>
                    <a:pt x="14110" y="7466"/>
                    <a:pt x="14338" y="7042"/>
                  </a:cubicBezTo>
                  <a:lnTo>
                    <a:pt x="14338" y="7040"/>
                  </a:lnTo>
                  <a:cubicBezTo>
                    <a:pt x="14476" y="6772"/>
                    <a:pt x="14773" y="6598"/>
                    <a:pt x="15246" y="6540"/>
                  </a:cubicBezTo>
                  <a:cubicBezTo>
                    <a:pt x="15295" y="6534"/>
                    <a:pt x="15344" y="6531"/>
                    <a:pt x="15393" y="6531"/>
                  </a:cubicBezTo>
                  <a:close/>
                  <a:moveTo>
                    <a:pt x="11328" y="6382"/>
                  </a:moveTo>
                  <a:cubicBezTo>
                    <a:pt x="11664" y="6382"/>
                    <a:pt x="11982" y="6443"/>
                    <a:pt x="12262" y="6559"/>
                  </a:cubicBezTo>
                  <a:cubicBezTo>
                    <a:pt x="13351" y="7025"/>
                    <a:pt x="13116" y="8195"/>
                    <a:pt x="13116" y="8195"/>
                  </a:cubicBezTo>
                  <a:cubicBezTo>
                    <a:pt x="12741" y="9481"/>
                    <a:pt x="10523" y="10692"/>
                    <a:pt x="9206" y="10692"/>
                  </a:cubicBezTo>
                  <a:cubicBezTo>
                    <a:pt x="8969" y="10692"/>
                    <a:pt x="8761" y="10652"/>
                    <a:pt x="8598" y="10567"/>
                  </a:cubicBezTo>
                  <a:cubicBezTo>
                    <a:pt x="7530" y="10013"/>
                    <a:pt x="7600" y="9259"/>
                    <a:pt x="8557" y="7887"/>
                  </a:cubicBezTo>
                  <a:lnTo>
                    <a:pt x="8556" y="7887"/>
                  </a:lnTo>
                  <a:cubicBezTo>
                    <a:pt x="8576" y="7857"/>
                    <a:pt x="8600" y="7830"/>
                    <a:pt x="8620" y="7801"/>
                  </a:cubicBezTo>
                  <a:cubicBezTo>
                    <a:pt x="9232" y="6980"/>
                    <a:pt x="10098" y="6521"/>
                    <a:pt x="10925" y="6411"/>
                  </a:cubicBezTo>
                  <a:cubicBezTo>
                    <a:pt x="11061" y="6392"/>
                    <a:pt x="11196" y="6382"/>
                    <a:pt x="11328" y="6382"/>
                  </a:cubicBezTo>
                  <a:close/>
                  <a:moveTo>
                    <a:pt x="18497" y="11804"/>
                  </a:moveTo>
                  <a:lnTo>
                    <a:pt x="18497" y="11805"/>
                  </a:lnTo>
                  <a:cubicBezTo>
                    <a:pt x="18497" y="11805"/>
                    <a:pt x="18497" y="11805"/>
                    <a:pt x="18497" y="11804"/>
                  </a:cubicBezTo>
                  <a:lnTo>
                    <a:pt x="18497" y="11804"/>
                  </a:lnTo>
                  <a:cubicBezTo>
                    <a:pt x="18497" y="11804"/>
                    <a:pt x="18497" y="11804"/>
                    <a:pt x="18497" y="11804"/>
                  </a:cubicBezTo>
                  <a:close/>
                  <a:moveTo>
                    <a:pt x="7719" y="10867"/>
                  </a:moveTo>
                  <a:cubicBezTo>
                    <a:pt x="8220" y="10867"/>
                    <a:pt x="8656" y="11771"/>
                    <a:pt x="8656" y="11771"/>
                  </a:cubicBezTo>
                  <a:cubicBezTo>
                    <a:pt x="8800" y="12026"/>
                    <a:pt x="8880" y="12448"/>
                    <a:pt x="7980" y="12540"/>
                  </a:cubicBezTo>
                  <a:cubicBezTo>
                    <a:pt x="7938" y="12544"/>
                    <a:pt x="7897" y="12546"/>
                    <a:pt x="7857" y="12546"/>
                  </a:cubicBezTo>
                  <a:cubicBezTo>
                    <a:pt x="7381" y="12546"/>
                    <a:pt x="7074" y="12276"/>
                    <a:pt x="7031" y="11916"/>
                  </a:cubicBezTo>
                  <a:cubicBezTo>
                    <a:pt x="6986" y="11652"/>
                    <a:pt x="7079" y="11350"/>
                    <a:pt x="7333" y="11069"/>
                  </a:cubicBezTo>
                  <a:cubicBezTo>
                    <a:pt x="7462" y="10925"/>
                    <a:pt x="7593" y="10867"/>
                    <a:pt x="7719" y="10867"/>
                  </a:cubicBezTo>
                  <a:close/>
                  <a:moveTo>
                    <a:pt x="18149" y="11472"/>
                  </a:moveTo>
                  <a:cubicBezTo>
                    <a:pt x="18517" y="11472"/>
                    <a:pt x="18498" y="11784"/>
                    <a:pt x="18497" y="11804"/>
                  </a:cubicBezTo>
                  <a:lnTo>
                    <a:pt x="18497" y="11804"/>
                  </a:lnTo>
                  <a:cubicBezTo>
                    <a:pt x="18590" y="11980"/>
                    <a:pt x="18585" y="12176"/>
                    <a:pt x="18517" y="12353"/>
                  </a:cubicBezTo>
                  <a:cubicBezTo>
                    <a:pt x="18408" y="12648"/>
                    <a:pt x="18137" y="12889"/>
                    <a:pt x="17866" y="12889"/>
                  </a:cubicBezTo>
                  <a:cubicBezTo>
                    <a:pt x="17840" y="12889"/>
                    <a:pt x="17815" y="12887"/>
                    <a:pt x="17789" y="12883"/>
                  </a:cubicBezTo>
                  <a:lnTo>
                    <a:pt x="17787" y="12887"/>
                  </a:lnTo>
                  <a:cubicBezTo>
                    <a:pt x="17733" y="12879"/>
                    <a:pt x="17682" y="12860"/>
                    <a:pt x="17637" y="12833"/>
                  </a:cubicBezTo>
                  <a:cubicBezTo>
                    <a:pt x="17155" y="12549"/>
                    <a:pt x="17218" y="11695"/>
                    <a:pt x="17881" y="11513"/>
                  </a:cubicBezTo>
                  <a:cubicBezTo>
                    <a:pt x="17987" y="11484"/>
                    <a:pt x="18076" y="11472"/>
                    <a:pt x="18149" y="11472"/>
                  </a:cubicBezTo>
                  <a:close/>
                  <a:moveTo>
                    <a:pt x="12959" y="10116"/>
                  </a:moveTo>
                  <a:cubicBezTo>
                    <a:pt x="13159" y="10116"/>
                    <a:pt x="13352" y="10153"/>
                    <a:pt x="13527" y="10236"/>
                  </a:cubicBezTo>
                  <a:lnTo>
                    <a:pt x="13526" y="10236"/>
                  </a:lnTo>
                  <a:cubicBezTo>
                    <a:pt x="14655" y="10769"/>
                    <a:pt x="14657" y="12310"/>
                    <a:pt x="14657" y="12310"/>
                  </a:cubicBezTo>
                  <a:cubicBezTo>
                    <a:pt x="14723" y="13335"/>
                    <a:pt x="13707" y="14158"/>
                    <a:pt x="12962" y="14571"/>
                  </a:cubicBezTo>
                  <a:cubicBezTo>
                    <a:pt x="12877" y="14618"/>
                    <a:pt x="12779" y="14639"/>
                    <a:pt x="12672" y="14639"/>
                  </a:cubicBezTo>
                  <a:cubicBezTo>
                    <a:pt x="11842" y="14639"/>
                    <a:pt x="10460" y="13339"/>
                    <a:pt x="10507" y="12261"/>
                  </a:cubicBezTo>
                  <a:cubicBezTo>
                    <a:pt x="10554" y="11229"/>
                    <a:pt x="11871" y="10116"/>
                    <a:pt x="12959" y="10116"/>
                  </a:cubicBezTo>
                  <a:close/>
                  <a:moveTo>
                    <a:pt x="16977" y="13223"/>
                  </a:moveTo>
                  <a:cubicBezTo>
                    <a:pt x="17216" y="13223"/>
                    <a:pt x="17435" y="13259"/>
                    <a:pt x="17607" y="13336"/>
                  </a:cubicBezTo>
                  <a:cubicBezTo>
                    <a:pt x="17707" y="13383"/>
                    <a:pt x="17790" y="13440"/>
                    <a:pt x="17852" y="13507"/>
                  </a:cubicBezTo>
                  <a:cubicBezTo>
                    <a:pt x="18381" y="14096"/>
                    <a:pt x="18080" y="14999"/>
                    <a:pt x="18080" y="14999"/>
                  </a:cubicBezTo>
                  <a:cubicBezTo>
                    <a:pt x="17987" y="15291"/>
                    <a:pt x="17831" y="15575"/>
                    <a:pt x="17628" y="15830"/>
                  </a:cubicBezTo>
                  <a:cubicBezTo>
                    <a:pt x="17172" y="16423"/>
                    <a:pt x="16486" y="16871"/>
                    <a:pt x="15794" y="16871"/>
                  </a:cubicBezTo>
                  <a:cubicBezTo>
                    <a:pt x="15507" y="16871"/>
                    <a:pt x="15219" y="16794"/>
                    <a:pt x="14946" y="16618"/>
                  </a:cubicBezTo>
                  <a:cubicBezTo>
                    <a:pt x="13723" y="15832"/>
                    <a:pt x="14313" y="14968"/>
                    <a:pt x="14883" y="14137"/>
                  </a:cubicBezTo>
                  <a:cubicBezTo>
                    <a:pt x="15261" y="13582"/>
                    <a:pt x="16223" y="13223"/>
                    <a:pt x="16977" y="13223"/>
                  </a:cubicBezTo>
                  <a:close/>
                  <a:moveTo>
                    <a:pt x="7901" y="12959"/>
                  </a:moveTo>
                  <a:cubicBezTo>
                    <a:pt x="8797" y="12959"/>
                    <a:pt x="10061" y="13966"/>
                    <a:pt x="10793" y="14540"/>
                  </a:cubicBezTo>
                  <a:cubicBezTo>
                    <a:pt x="11744" y="15286"/>
                    <a:pt x="11691" y="16048"/>
                    <a:pt x="11691" y="16048"/>
                  </a:cubicBezTo>
                  <a:cubicBezTo>
                    <a:pt x="11850" y="17160"/>
                    <a:pt x="11194" y="17544"/>
                    <a:pt x="10421" y="17544"/>
                  </a:cubicBezTo>
                  <a:cubicBezTo>
                    <a:pt x="9659" y="17544"/>
                    <a:pt x="8782" y="17171"/>
                    <a:pt x="8460" y="16757"/>
                  </a:cubicBezTo>
                  <a:cubicBezTo>
                    <a:pt x="8422" y="16707"/>
                    <a:pt x="8379" y="16659"/>
                    <a:pt x="8340" y="16602"/>
                  </a:cubicBezTo>
                  <a:lnTo>
                    <a:pt x="8336" y="16600"/>
                  </a:lnTo>
                  <a:cubicBezTo>
                    <a:pt x="7881" y="16017"/>
                    <a:pt x="7209" y="15133"/>
                    <a:pt x="7030" y="14339"/>
                  </a:cubicBezTo>
                  <a:lnTo>
                    <a:pt x="7029" y="14339"/>
                  </a:lnTo>
                  <a:cubicBezTo>
                    <a:pt x="6941" y="13944"/>
                    <a:pt x="6972" y="13575"/>
                    <a:pt x="7213" y="13276"/>
                  </a:cubicBezTo>
                  <a:cubicBezTo>
                    <a:pt x="7392" y="13052"/>
                    <a:pt x="7630" y="12959"/>
                    <a:pt x="7901" y="12959"/>
                  </a:cubicBezTo>
                  <a:close/>
                  <a:moveTo>
                    <a:pt x="12840" y="16165"/>
                  </a:moveTo>
                  <a:cubicBezTo>
                    <a:pt x="12856" y="16165"/>
                    <a:pt x="12872" y="16166"/>
                    <a:pt x="12888" y="16168"/>
                  </a:cubicBezTo>
                  <a:cubicBezTo>
                    <a:pt x="13426" y="16241"/>
                    <a:pt x="13748" y="16943"/>
                    <a:pt x="13748" y="16943"/>
                  </a:cubicBezTo>
                  <a:cubicBezTo>
                    <a:pt x="14013" y="17773"/>
                    <a:pt x="13449" y="18107"/>
                    <a:pt x="12901" y="18107"/>
                  </a:cubicBezTo>
                  <a:cubicBezTo>
                    <a:pt x="12578" y="18107"/>
                    <a:pt x="12260" y="17990"/>
                    <a:pt x="12121" y="17790"/>
                  </a:cubicBezTo>
                  <a:cubicBezTo>
                    <a:pt x="11760" y="17267"/>
                    <a:pt x="12311" y="16165"/>
                    <a:pt x="12840" y="16165"/>
                  </a:cubicBezTo>
                  <a:close/>
                  <a:moveTo>
                    <a:pt x="15192" y="0"/>
                  </a:moveTo>
                  <a:cubicBezTo>
                    <a:pt x="14725" y="0"/>
                    <a:pt x="14188" y="96"/>
                    <a:pt x="14155" y="529"/>
                  </a:cubicBezTo>
                  <a:cubicBezTo>
                    <a:pt x="14129" y="818"/>
                    <a:pt x="14569" y="1131"/>
                    <a:pt x="15159" y="1382"/>
                  </a:cubicBezTo>
                  <a:cubicBezTo>
                    <a:pt x="15209" y="1719"/>
                    <a:pt x="15216" y="2240"/>
                    <a:pt x="15105" y="3022"/>
                  </a:cubicBezTo>
                  <a:cubicBezTo>
                    <a:pt x="15003" y="3727"/>
                    <a:pt x="14661" y="4379"/>
                    <a:pt x="14282" y="4915"/>
                  </a:cubicBezTo>
                  <a:cubicBezTo>
                    <a:pt x="13688" y="4777"/>
                    <a:pt x="13087" y="4703"/>
                    <a:pt x="12490" y="4703"/>
                  </a:cubicBezTo>
                  <a:cubicBezTo>
                    <a:pt x="11488" y="4703"/>
                    <a:pt x="10499" y="4913"/>
                    <a:pt x="9577" y="5390"/>
                  </a:cubicBezTo>
                  <a:cubicBezTo>
                    <a:pt x="9205" y="5027"/>
                    <a:pt x="8859" y="4583"/>
                    <a:pt x="8661" y="4072"/>
                  </a:cubicBezTo>
                  <a:cubicBezTo>
                    <a:pt x="8605" y="3934"/>
                    <a:pt x="8559" y="3809"/>
                    <a:pt x="8520" y="3685"/>
                  </a:cubicBezTo>
                  <a:cubicBezTo>
                    <a:pt x="8325" y="3131"/>
                    <a:pt x="8427" y="2520"/>
                    <a:pt x="8765" y="2037"/>
                  </a:cubicBezTo>
                  <a:cubicBezTo>
                    <a:pt x="8860" y="1906"/>
                    <a:pt x="8916" y="1778"/>
                    <a:pt x="8933" y="1660"/>
                  </a:cubicBezTo>
                  <a:cubicBezTo>
                    <a:pt x="8962" y="1399"/>
                    <a:pt x="8782" y="1275"/>
                    <a:pt x="8470" y="1275"/>
                  </a:cubicBezTo>
                  <a:cubicBezTo>
                    <a:pt x="7996" y="1275"/>
                    <a:pt x="7217" y="1562"/>
                    <a:pt x="6405" y="2087"/>
                  </a:cubicBezTo>
                  <a:cubicBezTo>
                    <a:pt x="6405" y="2087"/>
                    <a:pt x="5118" y="2974"/>
                    <a:pt x="5583" y="3524"/>
                  </a:cubicBezTo>
                  <a:cubicBezTo>
                    <a:pt x="5652" y="3605"/>
                    <a:pt x="5774" y="3639"/>
                    <a:pt x="5932" y="3639"/>
                  </a:cubicBezTo>
                  <a:cubicBezTo>
                    <a:pt x="5969" y="3639"/>
                    <a:pt x="6007" y="3637"/>
                    <a:pt x="6048" y="3634"/>
                  </a:cubicBezTo>
                  <a:cubicBezTo>
                    <a:pt x="6109" y="3627"/>
                    <a:pt x="6170" y="3624"/>
                    <a:pt x="6230" y="3624"/>
                  </a:cubicBezTo>
                  <a:cubicBezTo>
                    <a:pt x="6802" y="3624"/>
                    <a:pt x="7347" y="3909"/>
                    <a:pt x="7704" y="4361"/>
                  </a:cubicBezTo>
                  <a:cubicBezTo>
                    <a:pt x="7744" y="4418"/>
                    <a:pt x="7789" y="4473"/>
                    <a:pt x="7832" y="4531"/>
                  </a:cubicBezTo>
                  <a:cubicBezTo>
                    <a:pt x="8180" y="5004"/>
                    <a:pt x="8382" y="5567"/>
                    <a:pt x="8491" y="6102"/>
                  </a:cubicBezTo>
                  <a:cubicBezTo>
                    <a:pt x="7572" y="6850"/>
                    <a:pt x="6758" y="7932"/>
                    <a:pt x="6115" y="9410"/>
                  </a:cubicBezTo>
                  <a:cubicBezTo>
                    <a:pt x="6068" y="9518"/>
                    <a:pt x="6015" y="9624"/>
                    <a:pt x="5955" y="9724"/>
                  </a:cubicBezTo>
                  <a:cubicBezTo>
                    <a:pt x="5716" y="9753"/>
                    <a:pt x="5462" y="9772"/>
                    <a:pt x="5201" y="9772"/>
                  </a:cubicBezTo>
                  <a:cubicBezTo>
                    <a:pt x="4653" y="9772"/>
                    <a:pt x="4075" y="9691"/>
                    <a:pt x="3550" y="9461"/>
                  </a:cubicBezTo>
                  <a:cubicBezTo>
                    <a:pt x="3359" y="9376"/>
                    <a:pt x="3185" y="9295"/>
                    <a:pt x="3034" y="9217"/>
                  </a:cubicBezTo>
                  <a:cubicBezTo>
                    <a:pt x="2523" y="8960"/>
                    <a:pt x="2157" y="8468"/>
                    <a:pt x="2083" y="7900"/>
                  </a:cubicBezTo>
                  <a:cubicBezTo>
                    <a:pt x="2055" y="7694"/>
                    <a:pt x="1999" y="7519"/>
                    <a:pt x="1911" y="7406"/>
                  </a:cubicBezTo>
                  <a:cubicBezTo>
                    <a:pt x="1832" y="7307"/>
                    <a:pt x="1742" y="7261"/>
                    <a:pt x="1646" y="7261"/>
                  </a:cubicBezTo>
                  <a:cubicBezTo>
                    <a:pt x="1197" y="7261"/>
                    <a:pt x="602" y="8267"/>
                    <a:pt x="304" y="9664"/>
                  </a:cubicBezTo>
                  <a:cubicBezTo>
                    <a:pt x="304" y="9664"/>
                    <a:pt x="0" y="11330"/>
                    <a:pt x="773" y="11393"/>
                  </a:cubicBezTo>
                  <a:cubicBezTo>
                    <a:pt x="779" y="11394"/>
                    <a:pt x="786" y="11394"/>
                    <a:pt x="792" y="11394"/>
                  </a:cubicBezTo>
                  <a:cubicBezTo>
                    <a:pt x="936" y="11394"/>
                    <a:pt x="1085" y="11287"/>
                    <a:pt x="1229" y="11103"/>
                  </a:cubicBezTo>
                  <a:cubicBezTo>
                    <a:pt x="1579" y="10658"/>
                    <a:pt x="2102" y="10384"/>
                    <a:pt x="2662" y="10384"/>
                  </a:cubicBezTo>
                  <a:cubicBezTo>
                    <a:pt x="2723" y="10384"/>
                    <a:pt x="2784" y="10387"/>
                    <a:pt x="2845" y="10394"/>
                  </a:cubicBezTo>
                  <a:cubicBezTo>
                    <a:pt x="2977" y="10406"/>
                    <a:pt x="3118" y="10423"/>
                    <a:pt x="3267" y="10445"/>
                  </a:cubicBezTo>
                  <a:cubicBezTo>
                    <a:pt x="3941" y="10544"/>
                    <a:pt x="4572" y="10858"/>
                    <a:pt x="5092" y="11224"/>
                  </a:cubicBezTo>
                  <a:cubicBezTo>
                    <a:pt x="4959" y="11623"/>
                    <a:pt x="4900" y="12107"/>
                    <a:pt x="5005" y="12756"/>
                  </a:cubicBezTo>
                  <a:cubicBezTo>
                    <a:pt x="5153" y="13655"/>
                    <a:pt x="5644" y="14394"/>
                    <a:pt x="6176" y="15129"/>
                  </a:cubicBezTo>
                  <a:cubicBezTo>
                    <a:pt x="5704" y="15801"/>
                    <a:pt x="4962" y="16639"/>
                    <a:pt x="4004" y="17015"/>
                  </a:cubicBezTo>
                  <a:cubicBezTo>
                    <a:pt x="3559" y="17189"/>
                    <a:pt x="3198" y="17300"/>
                    <a:pt x="2907" y="17370"/>
                  </a:cubicBezTo>
                  <a:cubicBezTo>
                    <a:pt x="2841" y="17384"/>
                    <a:pt x="2775" y="17391"/>
                    <a:pt x="2709" y="17391"/>
                  </a:cubicBezTo>
                  <a:cubicBezTo>
                    <a:pt x="2466" y="17391"/>
                    <a:pt x="2229" y="17298"/>
                    <a:pt x="2050" y="17125"/>
                  </a:cubicBezTo>
                  <a:cubicBezTo>
                    <a:pt x="1812" y="16896"/>
                    <a:pt x="1582" y="16744"/>
                    <a:pt x="1372" y="16721"/>
                  </a:cubicBezTo>
                  <a:cubicBezTo>
                    <a:pt x="1352" y="16719"/>
                    <a:pt x="1333" y="16718"/>
                    <a:pt x="1314" y="16718"/>
                  </a:cubicBezTo>
                  <a:cubicBezTo>
                    <a:pt x="669" y="16718"/>
                    <a:pt x="913" y="18045"/>
                    <a:pt x="1837" y="19470"/>
                  </a:cubicBezTo>
                  <a:cubicBezTo>
                    <a:pt x="1837" y="19470"/>
                    <a:pt x="2531" y="20481"/>
                    <a:pt x="3107" y="20481"/>
                  </a:cubicBezTo>
                  <a:cubicBezTo>
                    <a:pt x="3211" y="20481"/>
                    <a:pt x="3311" y="20448"/>
                    <a:pt x="3402" y="20370"/>
                  </a:cubicBezTo>
                  <a:cubicBezTo>
                    <a:pt x="3568" y="20228"/>
                    <a:pt x="3562" y="19890"/>
                    <a:pt x="3444" y="19477"/>
                  </a:cubicBezTo>
                  <a:cubicBezTo>
                    <a:pt x="3356" y="19165"/>
                    <a:pt x="3452" y="18833"/>
                    <a:pt x="3688" y="18602"/>
                  </a:cubicBezTo>
                  <a:cubicBezTo>
                    <a:pt x="3890" y="18407"/>
                    <a:pt x="4159" y="18177"/>
                    <a:pt x="4502" y="17915"/>
                  </a:cubicBezTo>
                  <a:cubicBezTo>
                    <a:pt x="5379" y="17258"/>
                    <a:pt x="6564" y="17087"/>
                    <a:pt x="7405" y="17055"/>
                  </a:cubicBezTo>
                  <a:lnTo>
                    <a:pt x="7461" y="17181"/>
                  </a:lnTo>
                  <a:cubicBezTo>
                    <a:pt x="7908" y="18244"/>
                    <a:pt x="8846" y="18562"/>
                    <a:pt x="9743" y="18969"/>
                  </a:cubicBezTo>
                  <a:cubicBezTo>
                    <a:pt x="9925" y="19850"/>
                    <a:pt x="10062" y="21185"/>
                    <a:pt x="9576" y="22305"/>
                  </a:cubicBezTo>
                  <a:cubicBezTo>
                    <a:pt x="9216" y="23131"/>
                    <a:pt x="8900" y="23610"/>
                    <a:pt x="8659" y="23889"/>
                  </a:cubicBezTo>
                  <a:cubicBezTo>
                    <a:pt x="8514" y="23874"/>
                    <a:pt x="8374" y="23867"/>
                    <a:pt x="8241" y="23867"/>
                  </a:cubicBezTo>
                  <a:cubicBezTo>
                    <a:pt x="7860" y="23867"/>
                    <a:pt x="7542" y="23930"/>
                    <a:pt x="7356" y="24078"/>
                  </a:cubicBezTo>
                  <a:cubicBezTo>
                    <a:pt x="6752" y="24560"/>
                    <a:pt x="7965" y="25420"/>
                    <a:pt x="9798" y="25812"/>
                  </a:cubicBezTo>
                  <a:cubicBezTo>
                    <a:pt x="9798" y="25812"/>
                    <a:pt x="10150" y="25876"/>
                    <a:pt x="10548" y="25876"/>
                  </a:cubicBezTo>
                  <a:cubicBezTo>
                    <a:pt x="11052" y="25876"/>
                    <a:pt x="11629" y="25773"/>
                    <a:pt x="11667" y="25304"/>
                  </a:cubicBezTo>
                  <a:cubicBezTo>
                    <a:pt x="11691" y="24995"/>
                    <a:pt x="11222" y="24654"/>
                    <a:pt x="10579" y="24383"/>
                  </a:cubicBezTo>
                  <a:cubicBezTo>
                    <a:pt x="10528" y="24017"/>
                    <a:pt x="10518" y="23458"/>
                    <a:pt x="10641" y="22609"/>
                  </a:cubicBezTo>
                  <a:cubicBezTo>
                    <a:pt x="10817" y="21399"/>
                    <a:pt x="11639" y="20332"/>
                    <a:pt x="12260" y="19680"/>
                  </a:cubicBezTo>
                  <a:cubicBezTo>
                    <a:pt x="12443" y="19695"/>
                    <a:pt x="12627" y="19703"/>
                    <a:pt x="12810" y="19703"/>
                  </a:cubicBezTo>
                  <a:cubicBezTo>
                    <a:pt x="13852" y="19703"/>
                    <a:pt x="14877" y="19456"/>
                    <a:pt x="15822" y="19001"/>
                  </a:cubicBezTo>
                  <a:cubicBezTo>
                    <a:pt x="16162" y="19286"/>
                    <a:pt x="16507" y="19663"/>
                    <a:pt x="16687" y="20119"/>
                  </a:cubicBezTo>
                  <a:cubicBezTo>
                    <a:pt x="16880" y="20610"/>
                    <a:pt x="16947" y="20940"/>
                    <a:pt x="16963" y="21155"/>
                  </a:cubicBezTo>
                  <a:cubicBezTo>
                    <a:pt x="16708" y="21365"/>
                    <a:pt x="16524" y="21586"/>
                    <a:pt x="16502" y="21773"/>
                  </a:cubicBezTo>
                  <a:cubicBezTo>
                    <a:pt x="16482" y="21951"/>
                    <a:pt x="16604" y="22036"/>
                    <a:pt x="16817" y="22036"/>
                  </a:cubicBezTo>
                  <a:cubicBezTo>
                    <a:pt x="17141" y="22036"/>
                    <a:pt x="17674" y="21839"/>
                    <a:pt x="18230" y="21479"/>
                  </a:cubicBezTo>
                  <a:cubicBezTo>
                    <a:pt x="18230" y="21479"/>
                    <a:pt x="19114" y="20871"/>
                    <a:pt x="18794" y="20496"/>
                  </a:cubicBezTo>
                  <a:cubicBezTo>
                    <a:pt x="18747" y="20441"/>
                    <a:pt x="18665" y="20416"/>
                    <a:pt x="18560" y="20416"/>
                  </a:cubicBezTo>
                  <a:cubicBezTo>
                    <a:pt x="18401" y="20416"/>
                    <a:pt x="18189" y="20472"/>
                    <a:pt x="17961" y="20565"/>
                  </a:cubicBezTo>
                  <a:cubicBezTo>
                    <a:pt x="17789" y="20434"/>
                    <a:pt x="17553" y="20206"/>
                    <a:pt x="17252" y="19804"/>
                  </a:cubicBezTo>
                  <a:cubicBezTo>
                    <a:pt x="16955" y="19407"/>
                    <a:pt x="16817" y="18909"/>
                    <a:pt x="16754" y="18465"/>
                  </a:cubicBezTo>
                  <a:lnTo>
                    <a:pt x="16755" y="18464"/>
                  </a:lnTo>
                  <a:cubicBezTo>
                    <a:pt x="17785" y="17774"/>
                    <a:pt x="18684" y="16825"/>
                    <a:pt x="19358" y="15670"/>
                  </a:cubicBezTo>
                  <a:lnTo>
                    <a:pt x="19449" y="15514"/>
                  </a:lnTo>
                  <a:cubicBezTo>
                    <a:pt x="19615" y="15503"/>
                    <a:pt x="19786" y="15496"/>
                    <a:pt x="19959" y="15496"/>
                  </a:cubicBezTo>
                  <a:cubicBezTo>
                    <a:pt x="20622" y="15496"/>
                    <a:pt x="21322" y="15592"/>
                    <a:pt x="21958" y="15871"/>
                  </a:cubicBezTo>
                  <a:cubicBezTo>
                    <a:pt x="22178" y="15964"/>
                    <a:pt x="22380" y="16059"/>
                    <a:pt x="22557" y="16149"/>
                  </a:cubicBezTo>
                  <a:cubicBezTo>
                    <a:pt x="23178" y="16464"/>
                    <a:pt x="23627" y="17049"/>
                    <a:pt x="23713" y="17739"/>
                  </a:cubicBezTo>
                  <a:cubicBezTo>
                    <a:pt x="23750" y="17987"/>
                    <a:pt x="23816" y="18195"/>
                    <a:pt x="23926" y="18335"/>
                  </a:cubicBezTo>
                  <a:cubicBezTo>
                    <a:pt x="24020" y="18453"/>
                    <a:pt x="24128" y="18508"/>
                    <a:pt x="24243" y="18508"/>
                  </a:cubicBezTo>
                  <a:cubicBezTo>
                    <a:pt x="24782" y="18508"/>
                    <a:pt x="25492" y="17299"/>
                    <a:pt x="25851" y="15622"/>
                  </a:cubicBezTo>
                  <a:cubicBezTo>
                    <a:pt x="25851" y="15622"/>
                    <a:pt x="26220" y="13619"/>
                    <a:pt x="25287" y="13546"/>
                  </a:cubicBezTo>
                  <a:cubicBezTo>
                    <a:pt x="25279" y="13546"/>
                    <a:pt x="25271" y="13545"/>
                    <a:pt x="25262" y="13545"/>
                  </a:cubicBezTo>
                  <a:cubicBezTo>
                    <a:pt x="25089" y="13545"/>
                    <a:pt x="24908" y="13678"/>
                    <a:pt x="24734" y="13901"/>
                  </a:cubicBezTo>
                  <a:cubicBezTo>
                    <a:pt x="24318" y="14438"/>
                    <a:pt x="23690" y="14758"/>
                    <a:pt x="23022" y="14758"/>
                  </a:cubicBezTo>
                  <a:cubicBezTo>
                    <a:pt x="22949" y="14758"/>
                    <a:pt x="22875" y="14754"/>
                    <a:pt x="22801" y="14746"/>
                  </a:cubicBezTo>
                  <a:cubicBezTo>
                    <a:pt x="22643" y="14733"/>
                    <a:pt x="22472" y="14711"/>
                    <a:pt x="22290" y="14686"/>
                  </a:cubicBezTo>
                  <a:cubicBezTo>
                    <a:pt x="21484" y="14568"/>
                    <a:pt x="20733" y="14192"/>
                    <a:pt x="20106" y="13760"/>
                  </a:cubicBezTo>
                  <a:cubicBezTo>
                    <a:pt x="20274" y="12986"/>
                    <a:pt x="20281" y="12182"/>
                    <a:pt x="19964" y="11492"/>
                  </a:cubicBezTo>
                  <a:cubicBezTo>
                    <a:pt x="19721" y="10971"/>
                    <a:pt x="19525" y="10455"/>
                    <a:pt x="19342" y="9956"/>
                  </a:cubicBezTo>
                  <a:cubicBezTo>
                    <a:pt x="19712" y="9466"/>
                    <a:pt x="20253" y="8902"/>
                    <a:pt x="20929" y="8634"/>
                  </a:cubicBezTo>
                  <a:cubicBezTo>
                    <a:pt x="21536" y="8398"/>
                    <a:pt x="21943" y="8316"/>
                    <a:pt x="22206" y="8292"/>
                  </a:cubicBezTo>
                  <a:cubicBezTo>
                    <a:pt x="22469" y="8609"/>
                    <a:pt x="22742" y="8836"/>
                    <a:pt x="22971" y="8862"/>
                  </a:cubicBezTo>
                  <a:cubicBezTo>
                    <a:pt x="22987" y="8864"/>
                    <a:pt x="23002" y="8865"/>
                    <a:pt x="23017" y="8865"/>
                  </a:cubicBezTo>
                  <a:cubicBezTo>
                    <a:pt x="23513" y="8865"/>
                    <a:pt x="23325" y="7837"/>
                    <a:pt x="22610" y="6730"/>
                  </a:cubicBezTo>
                  <a:cubicBezTo>
                    <a:pt x="22610" y="6730"/>
                    <a:pt x="22068" y="5948"/>
                    <a:pt x="21622" y="5948"/>
                  </a:cubicBezTo>
                  <a:cubicBezTo>
                    <a:pt x="21542" y="5948"/>
                    <a:pt x="21464" y="5973"/>
                    <a:pt x="21394" y="6033"/>
                  </a:cubicBezTo>
                  <a:cubicBezTo>
                    <a:pt x="21222" y="6177"/>
                    <a:pt x="21289" y="6594"/>
                    <a:pt x="21479" y="7063"/>
                  </a:cubicBezTo>
                  <a:cubicBezTo>
                    <a:pt x="21319" y="7273"/>
                    <a:pt x="21039" y="7565"/>
                    <a:pt x="20540" y="7933"/>
                  </a:cubicBezTo>
                  <a:cubicBezTo>
                    <a:pt x="20028" y="8318"/>
                    <a:pt x="19380" y="8490"/>
                    <a:pt x="18818" y="8565"/>
                  </a:cubicBezTo>
                  <a:cubicBezTo>
                    <a:pt x="18314" y="7326"/>
                    <a:pt x="17673" y="6276"/>
                    <a:pt x="16271" y="5613"/>
                  </a:cubicBezTo>
                  <a:cubicBezTo>
                    <a:pt x="16115" y="5539"/>
                    <a:pt x="15955" y="5469"/>
                    <a:pt x="15793" y="5404"/>
                  </a:cubicBezTo>
                  <a:cubicBezTo>
                    <a:pt x="15747" y="4733"/>
                    <a:pt x="15797" y="3976"/>
                    <a:pt x="16087" y="3305"/>
                  </a:cubicBezTo>
                  <a:cubicBezTo>
                    <a:pt x="16421" y="2539"/>
                    <a:pt x="16713" y="2094"/>
                    <a:pt x="16935" y="1837"/>
                  </a:cubicBezTo>
                  <a:cubicBezTo>
                    <a:pt x="17070" y="1851"/>
                    <a:pt x="17200" y="1858"/>
                    <a:pt x="17324" y="1858"/>
                  </a:cubicBezTo>
                  <a:cubicBezTo>
                    <a:pt x="17676" y="1858"/>
                    <a:pt x="17970" y="1799"/>
                    <a:pt x="18143" y="1666"/>
                  </a:cubicBezTo>
                  <a:cubicBezTo>
                    <a:pt x="18700" y="1220"/>
                    <a:pt x="17581" y="422"/>
                    <a:pt x="15884" y="59"/>
                  </a:cubicBezTo>
                  <a:cubicBezTo>
                    <a:pt x="15884" y="59"/>
                    <a:pt x="15560" y="0"/>
                    <a:pt x="15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4735525" y="3635500"/>
              <a:ext cx="512700" cy="498400"/>
            </a:xfrm>
            <a:custGeom>
              <a:rect b="b" l="l" r="r" t="t"/>
              <a:pathLst>
                <a:path extrusionOk="0" h="19936" w="20508">
                  <a:moveTo>
                    <a:pt x="8321" y="5746"/>
                  </a:moveTo>
                  <a:cubicBezTo>
                    <a:pt x="9051" y="5746"/>
                    <a:pt x="8637" y="6917"/>
                    <a:pt x="8637" y="6917"/>
                  </a:cubicBezTo>
                  <a:cubicBezTo>
                    <a:pt x="8598" y="7056"/>
                    <a:pt x="8509" y="7218"/>
                    <a:pt x="8317" y="7218"/>
                  </a:cubicBezTo>
                  <a:cubicBezTo>
                    <a:pt x="8193" y="7218"/>
                    <a:pt x="8027" y="7151"/>
                    <a:pt x="7803" y="6967"/>
                  </a:cubicBezTo>
                  <a:cubicBezTo>
                    <a:pt x="7461" y="6678"/>
                    <a:pt x="7421" y="6310"/>
                    <a:pt x="7621" y="6059"/>
                  </a:cubicBezTo>
                  <a:cubicBezTo>
                    <a:pt x="7747" y="5881"/>
                    <a:pt x="7975" y="5762"/>
                    <a:pt x="8284" y="5747"/>
                  </a:cubicBezTo>
                  <a:cubicBezTo>
                    <a:pt x="8297" y="5746"/>
                    <a:pt x="8309" y="5746"/>
                    <a:pt x="8321" y="5746"/>
                  </a:cubicBezTo>
                  <a:close/>
                  <a:moveTo>
                    <a:pt x="11336" y="4584"/>
                  </a:moveTo>
                  <a:cubicBezTo>
                    <a:pt x="11999" y="4584"/>
                    <a:pt x="12598" y="4806"/>
                    <a:pt x="13043" y="5149"/>
                  </a:cubicBezTo>
                  <a:cubicBezTo>
                    <a:pt x="13361" y="5390"/>
                    <a:pt x="13597" y="5689"/>
                    <a:pt x="13726" y="6009"/>
                  </a:cubicBezTo>
                  <a:cubicBezTo>
                    <a:pt x="14082" y="6906"/>
                    <a:pt x="13271" y="7443"/>
                    <a:pt x="13271" y="7443"/>
                  </a:cubicBezTo>
                  <a:cubicBezTo>
                    <a:pt x="13017" y="7581"/>
                    <a:pt x="12692" y="7642"/>
                    <a:pt x="12337" y="7642"/>
                  </a:cubicBezTo>
                  <a:cubicBezTo>
                    <a:pt x="11109" y="7642"/>
                    <a:pt x="9525" y="6918"/>
                    <a:pt x="9301" y="6191"/>
                  </a:cubicBezTo>
                  <a:cubicBezTo>
                    <a:pt x="9008" y="5254"/>
                    <a:pt x="9485" y="4861"/>
                    <a:pt x="10829" y="4626"/>
                  </a:cubicBezTo>
                  <a:cubicBezTo>
                    <a:pt x="10857" y="4621"/>
                    <a:pt x="10887" y="4620"/>
                    <a:pt x="10914" y="4614"/>
                  </a:cubicBezTo>
                  <a:cubicBezTo>
                    <a:pt x="11057" y="4594"/>
                    <a:pt x="11198" y="4584"/>
                    <a:pt x="11336" y="4584"/>
                  </a:cubicBezTo>
                  <a:close/>
                  <a:moveTo>
                    <a:pt x="10550" y="7907"/>
                  </a:moveTo>
                  <a:cubicBezTo>
                    <a:pt x="11303" y="7907"/>
                    <a:pt x="12111" y="8247"/>
                    <a:pt x="12325" y="8853"/>
                  </a:cubicBezTo>
                  <a:cubicBezTo>
                    <a:pt x="12665" y="9813"/>
                    <a:pt x="11775" y="10700"/>
                    <a:pt x="11775" y="10700"/>
                  </a:cubicBezTo>
                  <a:cubicBezTo>
                    <a:pt x="11460" y="11054"/>
                    <a:pt x="10985" y="11172"/>
                    <a:pt x="10511" y="11172"/>
                  </a:cubicBezTo>
                  <a:cubicBezTo>
                    <a:pt x="10146" y="11172"/>
                    <a:pt x="9782" y="11102"/>
                    <a:pt x="9491" y="11018"/>
                  </a:cubicBezTo>
                  <a:cubicBezTo>
                    <a:pt x="8830" y="10826"/>
                    <a:pt x="8682" y="8939"/>
                    <a:pt x="9418" y="8270"/>
                  </a:cubicBezTo>
                  <a:cubicBezTo>
                    <a:pt x="9690" y="8023"/>
                    <a:pt x="10111" y="7907"/>
                    <a:pt x="10550" y="7907"/>
                  </a:cubicBezTo>
                  <a:close/>
                  <a:moveTo>
                    <a:pt x="14826" y="7459"/>
                  </a:moveTo>
                  <a:cubicBezTo>
                    <a:pt x="15015" y="7459"/>
                    <a:pt x="15224" y="7544"/>
                    <a:pt x="15453" y="7724"/>
                  </a:cubicBezTo>
                  <a:cubicBezTo>
                    <a:pt x="15619" y="7855"/>
                    <a:pt x="15734" y="8034"/>
                    <a:pt x="15810" y="8235"/>
                  </a:cubicBezTo>
                  <a:cubicBezTo>
                    <a:pt x="16095" y="9004"/>
                    <a:pt x="15850" y="10109"/>
                    <a:pt x="15850" y="10109"/>
                  </a:cubicBezTo>
                  <a:cubicBezTo>
                    <a:pt x="15837" y="10195"/>
                    <a:pt x="15799" y="10295"/>
                    <a:pt x="15743" y="10405"/>
                  </a:cubicBezTo>
                  <a:cubicBezTo>
                    <a:pt x="15613" y="10644"/>
                    <a:pt x="15387" y="10918"/>
                    <a:pt x="15125" y="11102"/>
                  </a:cubicBezTo>
                  <a:cubicBezTo>
                    <a:pt x="14942" y="11231"/>
                    <a:pt x="14743" y="11318"/>
                    <a:pt x="14551" y="11318"/>
                  </a:cubicBezTo>
                  <a:cubicBezTo>
                    <a:pt x="14513" y="11318"/>
                    <a:pt x="14474" y="11314"/>
                    <a:pt x="14436" y="11307"/>
                  </a:cubicBezTo>
                  <a:cubicBezTo>
                    <a:pt x="13824" y="11192"/>
                    <a:pt x="13390" y="9965"/>
                    <a:pt x="13748" y="8790"/>
                  </a:cubicBezTo>
                  <a:cubicBezTo>
                    <a:pt x="13967" y="8069"/>
                    <a:pt x="14264" y="7598"/>
                    <a:pt x="14642" y="7487"/>
                  </a:cubicBezTo>
                  <a:cubicBezTo>
                    <a:pt x="14701" y="7469"/>
                    <a:pt x="14762" y="7459"/>
                    <a:pt x="14826" y="7459"/>
                  </a:cubicBezTo>
                  <a:close/>
                  <a:moveTo>
                    <a:pt x="7017" y="6942"/>
                  </a:moveTo>
                  <a:cubicBezTo>
                    <a:pt x="7950" y="6942"/>
                    <a:pt x="8150" y="8789"/>
                    <a:pt x="8263" y="9746"/>
                  </a:cubicBezTo>
                  <a:cubicBezTo>
                    <a:pt x="8377" y="10724"/>
                    <a:pt x="7907" y="11132"/>
                    <a:pt x="7907" y="11132"/>
                  </a:cubicBezTo>
                  <a:cubicBezTo>
                    <a:pt x="7634" y="11492"/>
                    <a:pt x="7350" y="11636"/>
                    <a:pt x="7079" y="11636"/>
                  </a:cubicBezTo>
                  <a:cubicBezTo>
                    <a:pt x="6258" y="11636"/>
                    <a:pt x="5555" y="10312"/>
                    <a:pt x="5638" y="9669"/>
                  </a:cubicBezTo>
                  <a:cubicBezTo>
                    <a:pt x="5646" y="9618"/>
                    <a:pt x="5649" y="9566"/>
                    <a:pt x="5659" y="9510"/>
                  </a:cubicBezTo>
                  <a:lnTo>
                    <a:pt x="5658" y="9507"/>
                  </a:lnTo>
                  <a:cubicBezTo>
                    <a:pt x="5734" y="8906"/>
                    <a:pt x="5860" y="8010"/>
                    <a:pt x="6216" y="7450"/>
                  </a:cubicBezTo>
                  <a:lnTo>
                    <a:pt x="6216" y="7451"/>
                  </a:lnTo>
                  <a:cubicBezTo>
                    <a:pt x="6393" y="7173"/>
                    <a:pt x="6626" y="6979"/>
                    <a:pt x="6937" y="6946"/>
                  </a:cubicBezTo>
                  <a:cubicBezTo>
                    <a:pt x="6964" y="6943"/>
                    <a:pt x="6991" y="6942"/>
                    <a:pt x="7017" y="6942"/>
                  </a:cubicBezTo>
                  <a:close/>
                  <a:moveTo>
                    <a:pt x="13777" y="12023"/>
                  </a:moveTo>
                  <a:cubicBezTo>
                    <a:pt x="13878" y="12023"/>
                    <a:pt x="13984" y="12049"/>
                    <a:pt x="14088" y="12109"/>
                  </a:cubicBezTo>
                  <a:cubicBezTo>
                    <a:pt x="14575" y="12388"/>
                    <a:pt x="14274" y="12632"/>
                    <a:pt x="14274" y="12632"/>
                  </a:cubicBezTo>
                  <a:cubicBezTo>
                    <a:pt x="14225" y="12787"/>
                    <a:pt x="14109" y="12897"/>
                    <a:pt x="13969" y="12960"/>
                  </a:cubicBezTo>
                  <a:cubicBezTo>
                    <a:pt x="13872" y="13004"/>
                    <a:pt x="13764" y="13027"/>
                    <a:pt x="13659" y="13027"/>
                  </a:cubicBezTo>
                  <a:cubicBezTo>
                    <a:pt x="13489" y="13027"/>
                    <a:pt x="13329" y="12967"/>
                    <a:pt x="13243" y="12843"/>
                  </a:cubicBezTo>
                  <a:lnTo>
                    <a:pt x="13239" y="12844"/>
                  </a:lnTo>
                  <a:cubicBezTo>
                    <a:pt x="13213" y="12808"/>
                    <a:pt x="13195" y="12768"/>
                    <a:pt x="13184" y="12725"/>
                  </a:cubicBezTo>
                  <a:cubicBezTo>
                    <a:pt x="13095" y="12378"/>
                    <a:pt x="13404" y="12023"/>
                    <a:pt x="13777" y="12023"/>
                  </a:cubicBezTo>
                  <a:close/>
                  <a:moveTo>
                    <a:pt x="8136" y="11743"/>
                  </a:moveTo>
                  <a:cubicBezTo>
                    <a:pt x="8302" y="11743"/>
                    <a:pt x="8445" y="11789"/>
                    <a:pt x="8525" y="11893"/>
                  </a:cubicBezTo>
                  <a:cubicBezTo>
                    <a:pt x="8791" y="12246"/>
                    <a:pt x="8570" y="12836"/>
                    <a:pt x="8570" y="12836"/>
                  </a:cubicBezTo>
                  <a:cubicBezTo>
                    <a:pt x="8402" y="13158"/>
                    <a:pt x="8184" y="13280"/>
                    <a:pt x="7970" y="13280"/>
                  </a:cubicBezTo>
                  <a:cubicBezTo>
                    <a:pt x="7517" y="13280"/>
                    <a:pt x="7078" y="12737"/>
                    <a:pt x="7144" y="12381"/>
                  </a:cubicBezTo>
                  <a:cubicBezTo>
                    <a:pt x="7214" y="12011"/>
                    <a:pt x="7739" y="11743"/>
                    <a:pt x="8136" y="11743"/>
                  </a:cubicBezTo>
                  <a:close/>
                  <a:moveTo>
                    <a:pt x="11044" y="11863"/>
                  </a:moveTo>
                  <a:cubicBezTo>
                    <a:pt x="11744" y="11863"/>
                    <a:pt x="12672" y="12450"/>
                    <a:pt x="12876" y="12997"/>
                  </a:cubicBezTo>
                  <a:cubicBezTo>
                    <a:pt x="12906" y="13073"/>
                    <a:pt x="12919" y="13155"/>
                    <a:pt x="12918" y="13236"/>
                  </a:cubicBezTo>
                  <a:cubicBezTo>
                    <a:pt x="12880" y="13882"/>
                    <a:pt x="12186" y="14227"/>
                    <a:pt x="12186" y="14227"/>
                  </a:cubicBezTo>
                  <a:cubicBezTo>
                    <a:pt x="11953" y="14343"/>
                    <a:pt x="11702" y="14415"/>
                    <a:pt x="11444" y="14442"/>
                  </a:cubicBezTo>
                  <a:cubicBezTo>
                    <a:pt x="11338" y="14456"/>
                    <a:pt x="11231" y="14463"/>
                    <a:pt x="11124" y="14463"/>
                  </a:cubicBezTo>
                  <a:cubicBezTo>
                    <a:pt x="10364" y="14463"/>
                    <a:pt x="9611" y="14118"/>
                    <a:pt x="9446" y="13343"/>
                  </a:cubicBezTo>
                  <a:cubicBezTo>
                    <a:pt x="9200" y="12183"/>
                    <a:pt x="10039" y="12027"/>
                    <a:pt x="10847" y="11880"/>
                  </a:cubicBezTo>
                  <a:cubicBezTo>
                    <a:pt x="10910" y="11868"/>
                    <a:pt x="10976" y="11863"/>
                    <a:pt x="11044" y="11863"/>
                  </a:cubicBezTo>
                  <a:close/>
                  <a:moveTo>
                    <a:pt x="12419" y="1"/>
                  </a:moveTo>
                  <a:cubicBezTo>
                    <a:pt x="12070" y="1"/>
                    <a:pt x="11673" y="73"/>
                    <a:pt x="11644" y="397"/>
                  </a:cubicBezTo>
                  <a:cubicBezTo>
                    <a:pt x="11635" y="504"/>
                    <a:pt x="11715" y="618"/>
                    <a:pt x="11849" y="730"/>
                  </a:cubicBezTo>
                  <a:cubicBezTo>
                    <a:pt x="12254" y="1060"/>
                    <a:pt x="12442" y="1591"/>
                    <a:pt x="12380" y="2108"/>
                  </a:cubicBezTo>
                  <a:cubicBezTo>
                    <a:pt x="12368" y="2162"/>
                    <a:pt x="12364" y="2221"/>
                    <a:pt x="12355" y="2280"/>
                  </a:cubicBezTo>
                  <a:cubicBezTo>
                    <a:pt x="12281" y="2753"/>
                    <a:pt x="12071" y="3192"/>
                    <a:pt x="11824" y="3565"/>
                  </a:cubicBezTo>
                  <a:cubicBezTo>
                    <a:pt x="11634" y="3544"/>
                    <a:pt x="11439" y="3534"/>
                    <a:pt x="11238" y="3534"/>
                  </a:cubicBezTo>
                  <a:cubicBezTo>
                    <a:pt x="10425" y="3534"/>
                    <a:pt x="9526" y="3706"/>
                    <a:pt x="8543" y="4089"/>
                  </a:cubicBezTo>
                  <a:cubicBezTo>
                    <a:pt x="8454" y="4124"/>
                    <a:pt x="8363" y="4154"/>
                    <a:pt x="8270" y="4177"/>
                  </a:cubicBezTo>
                  <a:cubicBezTo>
                    <a:pt x="7792" y="3800"/>
                    <a:pt x="7288" y="3278"/>
                    <a:pt x="7039" y="2634"/>
                  </a:cubicBezTo>
                  <a:cubicBezTo>
                    <a:pt x="6979" y="2475"/>
                    <a:pt x="6925" y="2327"/>
                    <a:pt x="6883" y="2195"/>
                  </a:cubicBezTo>
                  <a:cubicBezTo>
                    <a:pt x="6739" y="1752"/>
                    <a:pt x="6813" y="1256"/>
                    <a:pt x="7100" y="888"/>
                  </a:cubicBezTo>
                  <a:cubicBezTo>
                    <a:pt x="7203" y="752"/>
                    <a:pt x="7272" y="621"/>
                    <a:pt x="7287" y="504"/>
                  </a:cubicBezTo>
                  <a:cubicBezTo>
                    <a:pt x="7313" y="273"/>
                    <a:pt x="7153" y="163"/>
                    <a:pt x="6875" y="163"/>
                  </a:cubicBezTo>
                  <a:cubicBezTo>
                    <a:pt x="6457" y="163"/>
                    <a:pt x="5772" y="412"/>
                    <a:pt x="5056" y="873"/>
                  </a:cubicBezTo>
                  <a:cubicBezTo>
                    <a:pt x="5056" y="873"/>
                    <a:pt x="3918" y="1654"/>
                    <a:pt x="4325" y="2137"/>
                  </a:cubicBezTo>
                  <a:cubicBezTo>
                    <a:pt x="4387" y="2209"/>
                    <a:pt x="4494" y="2242"/>
                    <a:pt x="4633" y="2242"/>
                  </a:cubicBezTo>
                  <a:cubicBezTo>
                    <a:pt x="4671" y="2242"/>
                    <a:pt x="4712" y="2240"/>
                    <a:pt x="4755" y="2235"/>
                  </a:cubicBezTo>
                  <a:cubicBezTo>
                    <a:pt x="4817" y="2228"/>
                    <a:pt x="4879" y="2224"/>
                    <a:pt x="4940" y="2224"/>
                  </a:cubicBezTo>
                  <a:cubicBezTo>
                    <a:pt x="5384" y="2224"/>
                    <a:pt x="5811" y="2410"/>
                    <a:pt x="6095" y="2762"/>
                  </a:cubicBezTo>
                  <a:cubicBezTo>
                    <a:pt x="6163" y="2846"/>
                    <a:pt x="6233" y="2937"/>
                    <a:pt x="6307" y="3036"/>
                  </a:cubicBezTo>
                  <a:cubicBezTo>
                    <a:pt x="6637" y="3483"/>
                    <a:pt x="6818" y="4028"/>
                    <a:pt x="6905" y="4540"/>
                  </a:cubicBezTo>
                  <a:cubicBezTo>
                    <a:pt x="6597" y="4692"/>
                    <a:pt x="6283" y="4937"/>
                    <a:pt x="5969" y="5370"/>
                  </a:cubicBezTo>
                  <a:cubicBezTo>
                    <a:pt x="5532" y="5973"/>
                    <a:pt x="5387" y="6682"/>
                    <a:pt x="5268" y="7412"/>
                  </a:cubicBezTo>
                  <a:cubicBezTo>
                    <a:pt x="4984" y="7461"/>
                    <a:pt x="4654" y="7499"/>
                    <a:pt x="4309" y="7499"/>
                  </a:cubicBezTo>
                  <a:cubicBezTo>
                    <a:pt x="3851" y="7499"/>
                    <a:pt x="3366" y="7432"/>
                    <a:pt x="2927" y="7239"/>
                  </a:cubicBezTo>
                  <a:cubicBezTo>
                    <a:pt x="2570" y="7082"/>
                    <a:pt x="2299" y="6937"/>
                    <a:pt x="2090" y="6809"/>
                  </a:cubicBezTo>
                  <a:cubicBezTo>
                    <a:pt x="1875" y="6667"/>
                    <a:pt x="1743" y="6429"/>
                    <a:pt x="1740" y="6171"/>
                  </a:cubicBezTo>
                  <a:cubicBezTo>
                    <a:pt x="1735" y="5903"/>
                    <a:pt x="1691" y="5681"/>
                    <a:pt x="1585" y="5547"/>
                  </a:cubicBezTo>
                  <a:cubicBezTo>
                    <a:pt x="1520" y="5466"/>
                    <a:pt x="1446" y="5428"/>
                    <a:pt x="1366" y="5428"/>
                  </a:cubicBezTo>
                  <a:cubicBezTo>
                    <a:pt x="998" y="5428"/>
                    <a:pt x="510" y="6251"/>
                    <a:pt x="261" y="7397"/>
                  </a:cubicBezTo>
                  <a:cubicBezTo>
                    <a:pt x="261" y="7397"/>
                    <a:pt x="1" y="8766"/>
                    <a:pt x="640" y="8819"/>
                  </a:cubicBezTo>
                  <a:cubicBezTo>
                    <a:pt x="646" y="8820"/>
                    <a:pt x="652" y="8820"/>
                    <a:pt x="658" y="8820"/>
                  </a:cubicBezTo>
                  <a:cubicBezTo>
                    <a:pt x="830" y="8820"/>
                    <a:pt x="1015" y="8626"/>
                    <a:pt x="1181" y="8331"/>
                  </a:cubicBezTo>
                  <a:cubicBezTo>
                    <a:pt x="1308" y="8105"/>
                    <a:pt x="1550" y="7969"/>
                    <a:pt x="1813" y="7969"/>
                  </a:cubicBezTo>
                  <a:cubicBezTo>
                    <a:pt x="1817" y="7969"/>
                    <a:pt x="1822" y="7969"/>
                    <a:pt x="1826" y="7969"/>
                  </a:cubicBezTo>
                  <a:cubicBezTo>
                    <a:pt x="2117" y="7977"/>
                    <a:pt x="2406" y="8003"/>
                    <a:pt x="2692" y="8045"/>
                  </a:cubicBezTo>
                  <a:cubicBezTo>
                    <a:pt x="3577" y="8175"/>
                    <a:pt x="4357" y="8764"/>
                    <a:pt x="4858" y="9231"/>
                  </a:cubicBezTo>
                  <a:lnTo>
                    <a:pt x="4818" y="9335"/>
                  </a:lnTo>
                  <a:cubicBezTo>
                    <a:pt x="4459" y="10206"/>
                    <a:pt x="4814" y="10931"/>
                    <a:pt x="5094" y="11683"/>
                  </a:cubicBezTo>
                  <a:cubicBezTo>
                    <a:pt x="4689" y="12297"/>
                    <a:pt x="3995" y="13145"/>
                    <a:pt x="3067" y="13505"/>
                  </a:cubicBezTo>
                  <a:cubicBezTo>
                    <a:pt x="2382" y="13772"/>
                    <a:pt x="1923" y="13864"/>
                    <a:pt x="1623" y="13885"/>
                  </a:cubicBezTo>
                  <a:cubicBezTo>
                    <a:pt x="1332" y="13527"/>
                    <a:pt x="1024" y="13269"/>
                    <a:pt x="764" y="13239"/>
                  </a:cubicBezTo>
                  <a:cubicBezTo>
                    <a:pt x="746" y="13237"/>
                    <a:pt x="728" y="13235"/>
                    <a:pt x="711" y="13235"/>
                  </a:cubicBezTo>
                  <a:cubicBezTo>
                    <a:pt x="153" y="13235"/>
                    <a:pt x="364" y="14398"/>
                    <a:pt x="1166" y="15646"/>
                  </a:cubicBezTo>
                  <a:cubicBezTo>
                    <a:pt x="1166" y="15646"/>
                    <a:pt x="1772" y="16533"/>
                    <a:pt x="2275" y="16533"/>
                  </a:cubicBezTo>
                  <a:cubicBezTo>
                    <a:pt x="2366" y="16533"/>
                    <a:pt x="2453" y="16504"/>
                    <a:pt x="2533" y="16437"/>
                  </a:cubicBezTo>
                  <a:cubicBezTo>
                    <a:pt x="2727" y="16272"/>
                    <a:pt x="2654" y="15806"/>
                    <a:pt x="2442" y="15277"/>
                  </a:cubicBezTo>
                  <a:cubicBezTo>
                    <a:pt x="2625" y="15037"/>
                    <a:pt x="2942" y="14710"/>
                    <a:pt x="3504" y="14294"/>
                  </a:cubicBezTo>
                  <a:cubicBezTo>
                    <a:pt x="4306" y="13699"/>
                    <a:pt x="5396" y="13563"/>
                    <a:pt x="6130" y="13547"/>
                  </a:cubicBezTo>
                  <a:cubicBezTo>
                    <a:pt x="6778" y="14319"/>
                    <a:pt x="7623" y="14884"/>
                    <a:pt x="8570" y="15218"/>
                  </a:cubicBezTo>
                  <a:cubicBezTo>
                    <a:pt x="8602" y="15580"/>
                    <a:pt x="8582" y="15996"/>
                    <a:pt x="8420" y="16363"/>
                  </a:cubicBezTo>
                  <a:cubicBezTo>
                    <a:pt x="8247" y="16757"/>
                    <a:pt x="8095" y="16986"/>
                    <a:pt x="7980" y="17118"/>
                  </a:cubicBezTo>
                  <a:cubicBezTo>
                    <a:pt x="7908" y="17111"/>
                    <a:pt x="7839" y="17107"/>
                    <a:pt x="7773" y="17107"/>
                  </a:cubicBezTo>
                  <a:cubicBezTo>
                    <a:pt x="7594" y="17107"/>
                    <a:pt x="7445" y="17137"/>
                    <a:pt x="7357" y="17206"/>
                  </a:cubicBezTo>
                  <a:cubicBezTo>
                    <a:pt x="7067" y="17435"/>
                    <a:pt x="7645" y="17848"/>
                    <a:pt x="8520" y="18037"/>
                  </a:cubicBezTo>
                  <a:cubicBezTo>
                    <a:pt x="8520" y="18037"/>
                    <a:pt x="8693" y="18070"/>
                    <a:pt x="8886" y="18070"/>
                  </a:cubicBezTo>
                  <a:cubicBezTo>
                    <a:pt x="9124" y="18070"/>
                    <a:pt x="9395" y="18020"/>
                    <a:pt x="9413" y="17799"/>
                  </a:cubicBezTo>
                  <a:cubicBezTo>
                    <a:pt x="9426" y="17650"/>
                    <a:pt x="9202" y="17487"/>
                    <a:pt x="8895" y="17357"/>
                  </a:cubicBezTo>
                  <a:cubicBezTo>
                    <a:pt x="8872" y="17182"/>
                    <a:pt x="8867" y="16914"/>
                    <a:pt x="8928" y="16509"/>
                  </a:cubicBezTo>
                  <a:cubicBezTo>
                    <a:pt x="8988" y="16109"/>
                    <a:pt x="9196" y="15742"/>
                    <a:pt x="9418" y="15451"/>
                  </a:cubicBezTo>
                  <a:lnTo>
                    <a:pt x="9419" y="15451"/>
                  </a:lnTo>
                  <a:cubicBezTo>
                    <a:pt x="9849" y="15538"/>
                    <a:pt x="10294" y="15582"/>
                    <a:pt x="10745" y="15582"/>
                  </a:cubicBezTo>
                  <a:cubicBezTo>
                    <a:pt x="11334" y="15582"/>
                    <a:pt x="11934" y="15507"/>
                    <a:pt x="12532" y="15352"/>
                  </a:cubicBezTo>
                  <a:lnTo>
                    <a:pt x="12673" y="15315"/>
                  </a:lnTo>
                  <a:cubicBezTo>
                    <a:pt x="13166" y="15747"/>
                    <a:pt x="13651" y="16305"/>
                    <a:pt x="13909" y="16971"/>
                  </a:cubicBezTo>
                  <a:cubicBezTo>
                    <a:pt x="13981" y="17152"/>
                    <a:pt x="14043" y="17324"/>
                    <a:pt x="14094" y="17478"/>
                  </a:cubicBezTo>
                  <a:cubicBezTo>
                    <a:pt x="14267" y="18019"/>
                    <a:pt x="14187" y="18616"/>
                    <a:pt x="13836" y="19062"/>
                  </a:cubicBezTo>
                  <a:cubicBezTo>
                    <a:pt x="13714" y="19225"/>
                    <a:pt x="13632" y="19384"/>
                    <a:pt x="13615" y="19528"/>
                  </a:cubicBezTo>
                  <a:cubicBezTo>
                    <a:pt x="13582" y="19804"/>
                    <a:pt x="13774" y="19936"/>
                    <a:pt x="14106" y="19936"/>
                  </a:cubicBezTo>
                  <a:cubicBezTo>
                    <a:pt x="14608" y="19936"/>
                    <a:pt x="15432" y="19636"/>
                    <a:pt x="16291" y="19083"/>
                  </a:cubicBezTo>
                  <a:cubicBezTo>
                    <a:pt x="16291" y="19083"/>
                    <a:pt x="17662" y="18146"/>
                    <a:pt x="17169" y="17564"/>
                  </a:cubicBezTo>
                  <a:cubicBezTo>
                    <a:pt x="17095" y="17478"/>
                    <a:pt x="16966" y="17438"/>
                    <a:pt x="16802" y="17438"/>
                  </a:cubicBezTo>
                  <a:cubicBezTo>
                    <a:pt x="16753" y="17438"/>
                    <a:pt x="16701" y="17442"/>
                    <a:pt x="16646" y="17449"/>
                  </a:cubicBezTo>
                  <a:cubicBezTo>
                    <a:pt x="16571" y="17458"/>
                    <a:pt x="16496" y="17462"/>
                    <a:pt x="16421" y="17462"/>
                  </a:cubicBezTo>
                  <a:cubicBezTo>
                    <a:pt x="15890" y="17462"/>
                    <a:pt x="15383" y="17234"/>
                    <a:pt x="15045" y="16814"/>
                  </a:cubicBezTo>
                  <a:cubicBezTo>
                    <a:pt x="14963" y="16716"/>
                    <a:pt x="14876" y="16603"/>
                    <a:pt x="14787" y="16484"/>
                  </a:cubicBezTo>
                  <a:cubicBezTo>
                    <a:pt x="14391" y="15950"/>
                    <a:pt x="14176" y="15298"/>
                    <a:pt x="14069" y="14687"/>
                  </a:cubicBezTo>
                  <a:cubicBezTo>
                    <a:pt x="14612" y="14340"/>
                    <a:pt x="15082" y="13881"/>
                    <a:pt x="15298" y="13301"/>
                  </a:cubicBezTo>
                  <a:cubicBezTo>
                    <a:pt x="15461" y="12861"/>
                    <a:pt x="15647" y="12450"/>
                    <a:pt x="15830" y="12059"/>
                  </a:cubicBezTo>
                  <a:cubicBezTo>
                    <a:pt x="16013" y="12034"/>
                    <a:pt x="16214" y="12017"/>
                    <a:pt x="16423" y="12017"/>
                  </a:cubicBezTo>
                  <a:cubicBezTo>
                    <a:pt x="16782" y="12017"/>
                    <a:pt x="17164" y="12068"/>
                    <a:pt x="17508" y="12218"/>
                  </a:cubicBezTo>
                  <a:cubicBezTo>
                    <a:pt x="17993" y="12433"/>
                    <a:pt x="18275" y="12622"/>
                    <a:pt x="18441" y="12761"/>
                  </a:cubicBezTo>
                  <a:cubicBezTo>
                    <a:pt x="18408" y="13095"/>
                    <a:pt x="18433" y="13383"/>
                    <a:pt x="18550" y="13531"/>
                  </a:cubicBezTo>
                  <a:cubicBezTo>
                    <a:pt x="18599" y="13595"/>
                    <a:pt x="18656" y="13624"/>
                    <a:pt x="18718" y="13624"/>
                  </a:cubicBezTo>
                  <a:cubicBezTo>
                    <a:pt x="19002" y="13624"/>
                    <a:pt x="19382" y="12987"/>
                    <a:pt x="19577" y="12096"/>
                  </a:cubicBezTo>
                  <a:cubicBezTo>
                    <a:pt x="19577" y="12096"/>
                    <a:pt x="19772" y="11033"/>
                    <a:pt x="19280" y="10993"/>
                  </a:cubicBezTo>
                  <a:cubicBezTo>
                    <a:pt x="19275" y="10992"/>
                    <a:pt x="19269" y="10992"/>
                    <a:pt x="19264" y="10992"/>
                  </a:cubicBezTo>
                  <a:cubicBezTo>
                    <a:pt x="19087" y="10992"/>
                    <a:pt x="18891" y="11265"/>
                    <a:pt x="18733" y="11634"/>
                  </a:cubicBezTo>
                  <a:cubicBezTo>
                    <a:pt x="18647" y="11645"/>
                    <a:pt x="18543" y="11653"/>
                    <a:pt x="18416" y="11653"/>
                  </a:cubicBezTo>
                  <a:cubicBezTo>
                    <a:pt x="18227" y="11653"/>
                    <a:pt x="17989" y="11636"/>
                    <a:pt x="17690" y="11590"/>
                  </a:cubicBezTo>
                  <a:cubicBezTo>
                    <a:pt x="17173" y="11516"/>
                    <a:pt x="16702" y="11239"/>
                    <a:pt x="16334" y="10956"/>
                  </a:cubicBezTo>
                  <a:cubicBezTo>
                    <a:pt x="16762" y="9953"/>
                    <a:pt x="17002" y="8978"/>
                    <a:pt x="16580" y="7786"/>
                  </a:cubicBezTo>
                  <a:cubicBezTo>
                    <a:pt x="16533" y="7652"/>
                    <a:pt x="16482" y="7519"/>
                    <a:pt x="16426" y="7389"/>
                  </a:cubicBezTo>
                  <a:cubicBezTo>
                    <a:pt x="16788" y="6978"/>
                    <a:pt x="17255" y="6571"/>
                    <a:pt x="17810" y="6353"/>
                  </a:cubicBezTo>
                  <a:cubicBezTo>
                    <a:pt x="18445" y="6107"/>
                    <a:pt x="18871" y="6021"/>
                    <a:pt x="19147" y="6000"/>
                  </a:cubicBezTo>
                  <a:cubicBezTo>
                    <a:pt x="19415" y="6331"/>
                    <a:pt x="19701" y="6570"/>
                    <a:pt x="19940" y="6600"/>
                  </a:cubicBezTo>
                  <a:cubicBezTo>
                    <a:pt x="19957" y="6602"/>
                    <a:pt x="19973" y="6603"/>
                    <a:pt x="19989" y="6603"/>
                  </a:cubicBezTo>
                  <a:cubicBezTo>
                    <a:pt x="20508" y="6603"/>
                    <a:pt x="20315" y="5527"/>
                    <a:pt x="19572" y="4370"/>
                  </a:cubicBezTo>
                  <a:cubicBezTo>
                    <a:pt x="19572" y="4370"/>
                    <a:pt x="19010" y="3550"/>
                    <a:pt x="18545" y="3550"/>
                  </a:cubicBezTo>
                  <a:cubicBezTo>
                    <a:pt x="18461" y="3550"/>
                    <a:pt x="18380" y="3576"/>
                    <a:pt x="18307" y="3639"/>
                  </a:cubicBezTo>
                  <a:cubicBezTo>
                    <a:pt x="18124" y="3790"/>
                    <a:pt x="18196" y="4225"/>
                    <a:pt x="18390" y="4711"/>
                  </a:cubicBezTo>
                  <a:cubicBezTo>
                    <a:pt x="18223" y="4934"/>
                    <a:pt x="17926" y="5235"/>
                    <a:pt x="17408" y="5621"/>
                  </a:cubicBezTo>
                  <a:cubicBezTo>
                    <a:pt x="16942" y="5967"/>
                    <a:pt x="16368" y="6145"/>
                    <a:pt x="15841" y="6233"/>
                  </a:cubicBezTo>
                  <a:cubicBezTo>
                    <a:pt x="15138" y="5101"/>
                    <a:pt x="14147" y="4195"/>
                    <a:pt x="12860" y="3782"/>
                  </a:cubicBezTo>
                  <a:cubicBezTo>
                    <a:pt x="12857" y="3358"/>
                    <a:pt x="12915" y="2903"/>
                    <a:pt x="13098" y="2495"/>
                  </a:cubicBezTo>
                  <a:cubicBezTo>
                    <a:pt x="13144" y="2384"/>
                    <a:pt x="13191" y="2285"/>
                    <a:pt x="13239" y="2191"/>
                  </a:cubicBezTo>
                  <a:cubicBezTo>
                    <a:pt x="13448" y="1760"/>
                    <a:pt x="13861" y="1467"/>
                    <a:pt x="14335" y="1385"/>
                  </a:cubicBezTo>
                  <a:cubicBezTo>
                    <a:pt x="14466" y="1365"/>
                    <a:pt x="14571" y="1323"/>
                    <a:pt x="14649" y="1265"/>
                  </a:cubicBezTo>
                  <a:cubicBezTo>
                    <a:pt x="15073" y="930"/>
                    <a:pt x="14226" y="327"/>
                    <a:pt x="12949" y="48"/>
                  </a:cubicBezTo>
                  <a:cubicBezTo>
                    <a:pt x="12949" y="48"/>
                    <a:pt x="12699" y="1"/>
                    <a:pt x="12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4076250" y="2911350"/>
              <a:ext cx="444500" cy="432100"/>
            </a:xfrm>
            <a:custGeom>
              <a:rect b="b" l="l" r="r" t="t"/>
              <a:pathLst>
                <a:path extrusionOk="0" h="17284" w="17780">
                  <a:moveTo>
                    <a:pt x="7215" y="4981"/>
                  </a:moveTo>
                  <a:cubicBezTo>
                    <a:pt x="7847" y="4981"/>
                    <a:pt x="7489" y="5996"/>
                    <a:pt x="7489" y="5996"/>
                  </a:cubicBezTo>
                  <a:cubicBezTo>
                    <a:pt x="7454" y="6116"/>
                    <a:pt x="7377" y="6256"/>
                    <a:pt x="7211" y="6256"/>
                  </a:cubicBezTo>
                  <a:cubicBezTo>
                    <a:pt x="7103" y="6256"/>
                    <a:pt x="6959" y="6198"/>
                    <a:pt x="6765" y="6039"/>
                  </a:cubicBezTo>
                  <a:cubicBezTo>
                    <a:pt x="6469" y="5789"/>
                    <a:pt x="6434" y="5470"/>
                    <a:pt x="6606" y="5253"/>
                  </a:cubicBezTo>
                  <a:cubicBezTo>
                    <a:pt x="6716" y="5098"/>
                    <a:pt x="6915" y="4994"/>
                    <a:pt x="7182" y="4981"/>
                  </a:cubicBezTo>
                  <a:cubicBezTo>
                    <a:pt x="7193" y="4981"/>
                    <a:pt x="7204" y="4981"/>
                    <a:pt x="7215" y="4981"/>
                  </a:cubicBezTo>
                  <a:close/>
                  <a:moveTo>
                    <a:pt x="9827" y="3972"/>
                  </a:moveTo>
                  <a:cubicBezTo>
                    <a:pt x="10402" y="3972"/>
                    <a:pt x="10922" y="4164"/>
                    <a:pt x="11308" y="4463"/>
                  </a:cubicBezTo>
                  <a:cubicBezTo>
                    <a:pt x="11584" y="4672"/>
                    <a:pt x="11787" y="4930"/>
                    <a:pt x="11900" y="5208"/>
                  </a:cubicBezTo>
                  <a:cubicBezTo>
                    <a:pt x="12209" y="5987"/>
                    <a:pt x="11506" y="6452"/>
                    <a:pt x="11506" y="6452"/>
                  </a:cubicBezTo>
                  <a:cubicBezTo>
                    <a:pt x="11285" y="6571"/>
                    <a:pt x="11003" y="6624"/>
                    <a:pt x="10696" y="6624"/>
                  </a:cubicBezTo>
                  <a:cubicBezTo>
                    <a:pt x="9631" y="6624"/>
                    <a:pt x="8258" y="5997"/>
                    <a:pt x="8064" y="5366"/>
                  </a:cubicBezTo>
                  <a:cubicBezTo>
                    <a:pt x="7810" y="4554"/>
                    <a:pt x="8223" y="4215"/>
                    <a:pt x="9389" y="4010"/>
                  </a:cubicBezTo>
                  <a:lnTo>
                    <a:pt x="9388" y="4009"/>
                  </a:lnTo>
                  <a:cubicBezTo>
                    <a:pt x="9413" y="4005"/>
                    <a:pt x="9438" y="4002"/>
                    <a:pt x="9462" y="3998"/>
                  </a:cubicBezTo>
                  <a:cubicBezTo>
                    <a:pt x="9586" y="3981"/>
                    <a:pt x="9708" y="3972"/>
                    <a:pt x="9827" y="3972"/>
                  </a:cubicBezTo>
                  <a:close/>
                  <a:moveTo>
                    <a:pt x="9146" y="6854"/>
                  </a:moveTo>
                  <a:cubicBezTo>
                    <a:pt x="9799" y="6854"/>
                    <a:pt x="10500" y="7149"/>
                    <a:pt x="10685" y="7675"/>
                  </a:cubicBezTo>
                  <a:cubicBezTo>
                    <a:pt x="10980" y="8506"/>
                    <a:pt x="10208" y="9275"/>
                    <a:pt x="10208" y="9275"/>
                  </a:cubicBezTo>
                  <a:cubicBezTo>
                    <a:pt x="9936" y="9583"/>
                    <a:pt x="9524" y="9684"/>
                    <a:pt x="9113" y="9684"/>
                  </a:cubicBezTo>
                  <a:cubicBezTo>
                    <a:pt x="8796" y="9684"/>
                    <a:pt x="8480" y="9624"/>
                    <a:pt x="8228" y="9551"/>
                  </a:cubicBezTo>
                  <a:cubicBezTo>
                    <a:pt x="7655" y="9385"/>
                    <a:pt x="7527" y="7748"/>
                    <a:pt x="8165" y="7169"/>
                  </a:cubicBezTo>
                  <a:cubicBezTo>
                    <a:pt x="8401" y="6955"/>
                    <a:pt x="8765" y="6854"/>
                    <a:pt x="9146" y="6854"/>
                  </a:cubicBezTo>
                  <a:close/>
                  <a:moveTo>
                    <a:pt x="12852" y="6465"/>
                  </a:moveTo>
                  <a:cubicBezTo>
                    <a:pt x="13017" y="6465"/>
                    <a:pt x="13199" y="6539"/>
                    <a:pt x="13397" y="6696"/>
                  </a:cubicBezTo>
                  <a:cubicBezTo>
                    <a:pt x="13541" y="6809"/>
                    <a:pt x="13640" y="6963"/>
                    <a:pt x="13706" y="7138"/>
                  </a:cubicBezTo>
                  <a:cubicBezTo>
                    <a:pt x="13952" y="7804"/>
                    <a:pt x="13740" y="8762"/>
                    <a:pt x="13740" y="8762"/>
                  </a:cubicBezTo>
                  <a:cubicBezTo>
                    <a:pt x="13730" y="8837"/>
                    <a:pt x="13697" y="8923"/>
                    <a:pt x="13648" y="9019"/>
                  </a:cubicBezTo>
                  <a:cubicBezTo>
                    <a:pt x="13535" y="9226"/>
                    <a:pt x="13340" y="9463"/>
                    <a:pt x="13113" y="9622"/>
                  </a:cubicBezTo>
                  <a:cubicBezTo>
                    <a:pt x="12954" y="9735"/>
                    <a:pt x="12782" y="9810"/>
                    <a:pt x="12615" y="9810"/>
                  </a:cubicBezTo>
                  <a:cubicBezTo>
                    <a:pt x="12582" y="9810"/>
                    <a:pt x="12548" y="9807"/>
                    <a:pt x="12515" y="9800"/>
                  </a:cubicBezTo>
                  <a:cubicBezTo>
                    <a:pt x="11984" y="9701"/>
                    <a:pt x="11608" y="8638"/>
                    <a:pt x="11918" y="7618"/>
                  </a:cubicBezTo>
                  <a:cubicBezTo>
                    <a:pt x="12109" y="6996"/>
                    <a:pt x="12367" y="6588"/>
                    <a:pt x="12694" y="6490"/>
                  </a:cubicBezTo>
                  <a:lnTo>
                    <a:pt x="12693" y="6489"/>
                  </a:lnTo>
                  <a:cubicBezTo>
                    <a:pt x="12744" y="6473"/>
                    <a:pt x="12797" y="6465"/>
                    <a:pt x="12852" y="6465"/>
                  </a:cubicBezTo>
                  <a:close/>
                  <a:moveTo>
                    <a:pt x="6083" y="6017"/>
                  </a:moveTo>
                  <a:cubicBezTo>
                    <a:pt x="6892" y="6017"/>
                    <a:pt x="7065" y="7619"/>
                    <a:pt x="7163" y="8447"/>
                  </a:cubicBezTo>
                  <a:cubicBezTo>
                    <a:pt x="7262" y="9296"/>
                    <a:pt x="6854" y="9650"/>
                    <a:pt x="6854" y="9650"/>
                  </a:cubicBezTo>
                  <a:cubicBezTo>
                    <a:pt x="6618" y="9962"/>
                    <a:pt x="6372" y="10086"/>
                    <a:pt x="6137" y="10086"/>
                  </a:cubicBezTo>
                  <a:cubicBezTo>
                    <a:pt x="5425" y="10086"/>
                    <a:pt x="4816" y="8939"/>
                    <a:pt x="4887" y="8380"/>
                  </a:cubicBezTo>
                  <a:cubicBezTo>
                    <a:pt x="4894" y="8337"/>
                    <a:pt x="4897" y="8292"/>
                    <a:pt x="4906" y="8244"/>
                  </a:cubicBezTo>
                  <a:lnTo>
                    <a:pt x="4904" y="8241"/>
                  </a:lnTo>
                  <a:cubicBezTo>
                    <a:pt x="4971" y="7722"/>
                    <a:pt x="5080" y="6945"/>
                    <a:pt x="5389" y="6458"/>
                  </a:cubicBezTo>
                  <a:cubicBezTo>
                    <a:pt x="5543" y="6217"/>
                    <a:pt x="5744" y="6049"/>
                    <a:pt x="6013" y="6021"/>
                  </a:cubicBezTo>
                  <a:cubicBezTo>
                    <a:pt x="6037" y="6018"/>
                    <a:pt x="6060" y="6017"/>
                    <a:pt x="6083" y="6017"/>
                  </a:cubicBezTo>
                  <a:close/>
                  <a:moveTo>
                    <a:pt x="11944" y="10422"/>
                  </a:moveTo>
                  <a:cubicBezTo>
                    <a:pt x="12032" y="10422"/>
                    <a:pt x="12124" y="10444"/>
                    <a:pt x="12213" y="10496"/>
                  </a:cubicBezTo>
                  <a:cubicBezTo>
                    <a:pt x="12635" y="10739"/>
                    <a:pt x="12376" y="10951"/>
                    <a:pt x="12376" y="10951"/>
                  </a:cubicBezTo>
                  <a:lnTo>
                    <a:pt x="12374" y="10951"/>
                  </a:lnTo>
                  <a:cubicBezTo>
                    <a:pt x="12333" y="11085"/>
                    <a:pt x="12233" y="11180"/>
                    <a:pt x="12110" y="11234"/>
                  </a:cubicBezTo>
                  <a:cubicBezTo>
                    <a:pt x="12026" y="11272"/>
                    <a:pt x="11932" y="11292"/>
                    <a:pt x="11842" y="11292"/>
                  </a:cubicBezTo>
                  <a:cubicBezTo>
                    <a:pt x="11694" y="11292"/>
                    <a:pt x="11556" y="11240"/>
                    <a:pt x="11481" y="11132"/>
                  </a:cubicBezTo>
                  <a:lnTo>
                    <a:pt x="11477" y="11133"/>
                  </a:lnTo>
                  <a:cubicBezTo>
                    <a:pt x="11456" y="11103"/>
                    <a:pt x="11440" y="11068"/>
                    <a:pt x="11430" y="11031"/>
                  </a:cubicBezTo>
                  <a:cubicBezTo>
                    <a:pt x="11353" y="10730"/>
                    <a:pt x="11621" y="10422"/>
                    <a:pt x="11944" y="10422"/>
                  </a:cubicBezTo>
                  <a:close/>
                  <a:moveTo>
                    <a:pt x="7054" y="10180"/>
                  </a:moveTo>
                  <a:cubicBezTo>
                    <a:pt x="7197" y="10180"/>
                    <a:pt x="7322" y="10220"/>
                    <a:pt x="7391" y="10311"/>
                  </a:cubicBezTo>
                  <a:cubicBezTo>
                    <a:pt x="7621" y="10616"/>
                    <a:pt x="7430" y="11128"/>
                    <a:pt x="7430" y="11128"/>
                  </a:cubicBezTo>
                  <a:cubicBezTo>
                    <a:pt x="7284" y="11407"/>
                    <a:pt x="7095" y="11513"/>
                    <a:pt x="6909" y="11513"/>
                  </a:cubicBezTo>
                  <a:cubicBezTo>
                    <a:pt x="6517" y="11513"/>
                    <a:pt x="6137" y="11043"/>
                    <a:pt x="6194" y="10734"/>
                  </a:cubicBezTo>
                  <a:cubicBezTo>
                    <a:pt x="6254" y="10413"/>
                    <a:pt x="6709" y="10180"/>
                    <a:pt x="7054" y="10180"/>
                  </a:cubicBezTo>
                  <a:close/>
                  <a:moveTo>
                    <a:pt x="9573" y="10284"/>
                  </a:moveTo>
                  <a:cubicBezTo>
                    <a:pt x="10181" y="10284"/>
                    <a:pt x="10985" y="10793"/>
                    <a:pt x="11164" y="11268"/>
                  </a:cubicBezTo>
                  <a:cubicBezTo>
                    <a:pt x="11189" y="11334"/>
                    <a:pt x="11202" y="11404"/>
                    <a:pt x="11199" y="11475"/>
                  </a:cubicBezTo>
                  <a:cubicBezTo>
                    <a:pt x="11166" y="12035"/>
                    <a:pt x="10564" y="12335"/>
                    <a:pt x="10564" y="12335"/>
                  </a:cubicBezTo>
                  <a:cubicBezTo>
                    <a:pt x="10363" y="12434"/>
                    <a:pt x="10145" y="12497"/>
                    <a:pt x="9922" y="12521"/>
                  </a:cubicBezTo>
                  <a:cubicBezTo>
                    <a:pt x="9830" y="12533"/>
                    <a:pt x="9737" y="12539"/>
                    <a:pt x="9643" y="12539"/>
                  </a:cubicBezTo>
                  <a:cubicBezTo>
                    <a:pt x="8985" y="12539"/>
                    <a:pt x="8333" y="12239"/>
                    <a:pt x="8190" y="11568"/>
                  </a:cubicBezTo>
                  <a:cubicBezTo>
                    <a:pt x="7975" y="10563"/>
                    <a:pt x="8704" y="10428"/>
                    <a:pt x="9403" y="10298"/>
                  </a:cubicBezTo>
                  <a:cubicBezTo>
                    <a:pt x="9458" y="10288"/>
                    <a:pt x="9514" y="10284"/>
                    <a:pt x="9573" y="10284"/>
                  </a:cubicBezTo>
                  <a:close/>
                  <a:moveTo>
                    <a:pt x="10767" y="1"/>
                  </a:moveTo>
                  <a:cubicBezTo>
                    <a:pt x="10465" y="1"/>
                    <a:pt x="10120" y="63"/>
                    <a:pt x="10095" y="345"/>
                  </a:cubicBezTo>
                  <a:cubicBezTo>
                    <a:pt x="10086" y="437"/>
                    <a:pt x="10156" y="536"/>
                    <a:pt x="10271" y="632"/>
                  </a:cubicBezTo>
                  <a:cubicBezTo>
                    <a:pt x="10623" y="919"/>
                    <a:pt x="10786" y="1379"/>
                    <a:pt x="10732" y="1827"/>
                  </a:cubicBezTo>
                  <a:cubicBezTo>
                    <a:pt x="10723" y="1875"/>
                    <a:pt x="10717" y="1925"/>
                    <a:pt x="10710" y="1976"/>
                  </a:cubicBezTo>
                  <a:cubicBezTo>
                    <a:pt x="10647" y="2387"/>
                    <a:pt x="10464" y="2768"/>
                    <a:pt x="10251" y="3090"/>
                  </a:cubicBezTo>
                  <a:cubicBezTo>
                    <a:pt x="10086" y="3073"/>
                    <a:pt x="9917" y="3064"/>
                    <a:pt x="9744" y="3064"/>
                  </a:cubicBezTo>
                  <a:cubicBezTo>
                    <a:pt x="9038" y="3064"/>
                    <a:pt x="8258" y="3214"/>
                    <a:pt x="7406" y="3545"/>
                  </a:cubicBezTo>
                  <a:cubicBezTo>
                    <a:pt x="7329" y="3576"/>
                    <a:pt x="7249" y="3601"/>
                    <a:pt x="7169" y="3621"/>
                  </a:cubicBezTo>
                  <a:cubicBezTo>
                    <a:pt x="6755" y="3295"/>
                    <a:pt x="6318" y="2842"/>
                    <a:pt x="6102" y="2284"/>
                  </a:cubicBezTo>
                  <a:cubicBezTo>
                    <a:pt x="6049" y="2147"/>
                    <a:pt x="6004" y="2017"/>
                    <a:pt x="5967" y="1903"/>
                  </a:cubicBezTo>
                  <a:cubicBezTo>
                    <a:pt x="5843" y="1518"/>
                    <a:pt x="5906" y="1089"/>
                    <a:pt x="6156" y="771"/>
                  </a:cubicBezTo>
                  <a:cubicBezTo>
                    <a:pt x="6244" y="653"/>
                    <a:pt x="6304" y="538"/>
                    <a:pt x="6317" y="437"/>
                  </a:cubicBezTo>
                  <a:cubicBezTo>
                    <a:pt x="6340" y="237"/>
                    <a:pt x="6201" y="141"/>
                    <a:pt x="5960" y="141"/>
                  </a:cubicBezTo>
                  <a:cubicBezTo>
                    <a:pt x="5597" y="141"/>
                    <a:pt x="5003" y="357"/>
                    <a:pt x="4383" y="756"/>
                  </a:cubicBezTo>
                  <a:cubicBezTo>
                    <a:pt x="4383" y="756"/>
                    <a:pt x="3396" y="1434"/>
                    <a:pt x="3750" y="1853"/>
                  </a:cubicBezTo>
                  <a:cubicBezTo>
                    <a:pt x="3804" y="1915"/>
                    <a:pt x="3895" y="1943"/>
                    <a:pt x="4015" y="1943"/>
                  </a:cubicBezTo>
                  <a:cubicBezTo>
                    <a:pt x="4049" y="1943"/>
                    <a:pt x="4085" y="1941"/>
                    <a:pt x="4123" y="1937"/>
                  </a:cubicBezTo>
                  <a:cubicBezTo>
                    <a:pt x="4176" y="1930"/>
                    <a:pt x="4230" y="1927"/>
                    <a:pt x="4283" y="1927"/>
                  </a:cubicBezTo>
                  <a:cubicBezTo>
                    <a:pt x="4668" y="1927"/>
                    <a:pt x="5038" y="2089"/>
                    <a:pt x="5283" y="2395"/>
                  </a:cubicBezTo>
                  <a:cubicBezTo>
                    <a:pt x="5343" y="2466"/>
                    <a:pt x="5405" y="2546"/>
                    <a:pt x="5468" y="2631"/>
                  </a:cubicBezTo>
                  <a:cubicBezTo>
                    <a:pt x="5754" y="3019"/>
                    <a:pt x="5911" y="3493"/>
                    <a:pt x="5986" y="3936"/>
                  </a:cubicBezTo>
                  <a:cubicBezTo>
                    <a:pt x="5719" y="4067"/>
                    <a:pt x="5447" y="4279"/>
                    <a:pt x="5174" y="4656"/>
                  </a:cubicBezTo>
                  <a:cubicBezTo>
                    <a:pt x="4796" y="5178"/>
                    <a:pt x="4671" y="5793"/>
                    <a:pt x="4566" y="6426"/>
                  </a:cubicBezTo>
                  <a:cubicBezTo>
                    <a:pt x="4321" y="6468"/>
                    <a:pt x="4035" y="6500"/>
                    <a:pt x="3736" y="6500"/>
                  </a:cubicBezTo>
                  <a:cubicBezTo>
                    <a:pt x="3339" y="6500"/>
                    <a:pt x="2918" y="6443"/>
                    <a:pt x="2537" y="6276"/>
                  </a:cubicBezTo>
                  <a:cubicBezTo>
                    <a:pt x="2287" y="6167"/>
                    <a:pt x="2046" y="6042"/>
                    <a:pt x="1812" y="5903"/>
                  </a:cubicBezTo>
                  <a:cubicBezTo>
                    <a:pt x="1625" y="5780"/>
                    <a:pt x="1511" y="5572"/>
                    <a:pt x="1508" y="5349"/>
                  </a:cubicBezTo>
                  <a:cubicBezTo>
                    <a:pt x="1505" y="5115"/>
                    <a:pt x="1466" y="4924"/>
                    <a:pt x="1373" y="4808"/>
                  </a:cubicBezTo>
                  <a:cubicBezTo>
                    <a:pt x="1317" y="4737"/>
                    <a:pt x="1253" y="4704"/>
                    <a:pt x="1184" y="4704"/>
                  </a:cubicBezTo>
                  <a:cubicBezTo>
                    <a:pt x="864" y="4704"/>
                    <a:pt x="441" y="5418"/>
                    <a:pt x="225" y="6411"/>
                  </a:cubicBezTo>
                  <a:cubicBezTo>
                    <a:pt x="225" y="6411"/>
                    <a:pt x="0" y="7599"/>
                    <a:pt x="554" y="7645"/>
                  </a:cubicBezTo>
                  <a:cubicBezTo>
                    <a:pt x="559" y="7645"/>
                    <a:pt x="565" y="7646"/>
                    <a:pt x="570" y="7646"/>
                  </a:cubicBezTo>
                  <a:cubicBezTo>
                    <a:pt x="719" y="7646"/>
                    <a:pt x="879" y="7477"/>
                    <a:pt x="1023" y="7222"/>
                  </a:cubicBezTo>
                  <a:cubicBezTo>
                    <a:pt x="1133" y="7024"/>
                    <a:pt x="1344" y="6908"/>
                    <a:pt x="1573" y="6908"/>
                  </a:cubicBezTo>
                  <a:cubicBezTo>
                    <a:pt x="1576" y="6908"/>
                    <a:pt x="1580" y="6908"/>
                    <a:pt x="1583" y="6908"/>
                  </a:cubicBezTo>
                  <a:cubicBezTo>
                    <a:pt x="1834" y="6914"/>
                    <a:pt x="2084" y="6937"/>
                    <a:pt x="2334" y="6973"/>
                  </a:cubicBezTo>
                  <a:cubicBezTo>
                    <a:pt x="3101" y="7086"/>
                    <a:pt x="3777" y="7596"/>
                    <a:pt x="4211" y="8001"/>
                  </a:cubicBezTo>
                  <a:lnTo>
                    <a:pt x="4176" y="8092"/>
                  </a:lnTo>
                  <a:cubicBezTo>
                    <a:pt x="3865" y="8847"/>
                    <a:pt x="4174" y="9476"/>
                    <a:pt x="4416" y="10128"/>
                  </a:cubicBezTo>
                  <a:cubicBezTo>
                    <a:pt x="4065" y="10659"/>
                    <a:pt x="3463" y="11394"/>
                    <a:pt x="2658" y="11707"/>
                  </a:cubicBezTo>
                  <a:cubicBezTo>
                    <a:pt x="2065" y="11939"/>
                    <a:pt x="1666" y="12018"/>
                    <a:pt x="1407" y="12036"/>
                  </a:cubicBezTo>
                  <a:cubicBezTo>
                    <a:pt x="1154" y="11727"/>
                    <a:pt x="888" y="11503"/>
                    <a:pt x="663" y="11476"/>
                  </a:cubicBezTo>
                  <a:cubicBezTo>
                    <a:pt x="647" y="11474"/>
                    <a:pt x="632" y="11473"/>
                    <a:pt x="617" y="11473"/>
                  </a:cubicBezTo>
                  <a:cubicBezTo>
                    <a:pt x="132" y="11473"/>
                    <a:pt x="314" y="12482"/>
                    <a:pt x="1011" y="13564"/>
                  </a:cubicBezTo>
                  <a:cubicBezTo>
                    <a:pt x="1011" y="13564"/>
                    <a:pt x="1536" y="14333"/>
                    <a:pt x="1973" y="14333"/>
                  </a:cubicBezTo>
                  <a:cubicBezTo>
                    <a:pt x="2052" y="14333"/>
                    <a:pt x="2127" y="14308"/>
                    <a:pt x="2197" y="14250"/>
                  </a:cubicBezTo>
                  <a:cubicBezTo>
                    <a:pt x="2365" y="14108"/>
                    <a:pt x="2301" y="13703"/>
                    <a:pt x="2117" y="13244"/>
                  </a:cubicBezTo>
                  <a:cubicBezTo>
                    <a:pt x="2275" y="13037"/>
                    <a:pt x="2552" y="12753"/>
                    <a:pt x="3038" y="12391"/>
                  </a:cubicBezTo>
                  <a:cubicBezTo>
                    <a:pt x="3734" y="11876"/>
                    <a:pt x="4679" y="11758"/>
                    <a:pt x="5315" y="11745"/>
                  </a:cubicBezTo>
                  <a:cubicBezTo>
                    <a:pt x="5877" y="12414"/>
                    <a:pt x="6609" y="12903"/>
                    <a:pt x="7431" y="13193"/>
                  </a:cubicBezTo>
                  <a:cubicBezTo>
                    <a:pt x="7458" y="13508"/>
                    <a:pt x="7440" y="13868"/>
                    <a:pt x="7300" y="14186"/>
                  </a:cubicBezTo>
                  <a:cubicBezTo>
                    <a:pt x="7151" y="14527"/>
                    <a:pt x="7019" y="14725"/>
                    <a:pt x="6918" y="14841"/>
                  </a:cubicBezTo>
                  <a:cubicBezTo>
                    <a:pt x="6856" y="14834"/>
                    <a:pt x="6797" y="14831"/>
                    <a:pt x="6740" y="14831"/>
                  </a:cubicBezTo>
                  <a:cubicBezTo>
                    <a:pt x="6585" y="14831"/>
                    <a:pt x="6455" y="14857"/>
                    <a:pt x="6379" y="14917"/>
                  </a:cubicBezTo>
                  <a:cubicBezTo>
                    <a:pt x="6127" y="15115"/>
                    <a:pt x="6628" y="15474"/>
                    <a:pt x="7387" y="15638"/>
                  </a:cubicBezTo>
                  <a:cubicBezTo>
                    <a:pt x="7387" y="15638"/>
                    <a:pt x="7536" y="15666"/>
                    <a:pt x="7704" y="15666"/>
                  </a:cubicBezTo>
                  <a:cubicBezTo>
                    <a:pt x="7911" y="15666"/>
                    <a:pt x="8146" y="15623"/>
                    <a:pt x="8161" y="15432"/>
                  </a:cubicBezTo>
                  <a:cubicBezTo>
                    <a:pt x="8173" y="15302"/>
                    <a:pt x="7979" y="15162"/>
                    <a:pt x="7712" y="15048"/>
                  </a:cubicBezTo>
                  <a:cubicBezTo>
                    <a:pt x="7692" y="14896"/>
                    <a:pt x="7688" y="14665"/>
                    <a:pt x="7740" y="14314"/>
                  </a:cubicBezTo>
                  <a:cubicBezTo>
                    <a:pt x="7793" y="13966"/>
                    <a:pt x="7973" y="13648"/>
                    <a:pt x="8165" y="13396"/>
                  </a:cubicBezTo>
                  <a:lnTo>
                    <a:pt x="8166" y="13396"/>
                  </a:lnTo>
                  <a:cubicBezTo>
                    <a:pt x="8539" y="13471"/>
                    <a:pt x="8924" y="13510"/>
                    <a:pt x="9315" y="13510"/>
                  </a:cubicBezTo>
                  <a:cubicBezTo>
                    <a:pt x="9825" y="13510"/>
                    <a:pt x="10346" y="13444"/>
                    <a:pt x="10865" y="13310"/>
                  </a:cubicBezTo>
                  <a:lnTo>
                    <a:pt x="10987" y="13277"/>
                  </a:lnTo>
                  <a:cubicBezTo>
                    <a:pt x="11415" y="13652"/>
                    <a:pt x="11836" y="14137"/>
                    <a:pt x="12059" y="14714"/>
                  </a:cubicBezTo>
                  <a:cubicBezTo>
                    <a:pt x="12122" y="14871"/>
                    <a:pt x="12175" y="15020"/>
                    <a:pt x="12218" y="15154"/>
                  </a:cubicBezTo>
                  <a:cubicBezTo>
                    <a:pt x="12369" y="15622"/>
                    <a:pt x="12298" y="16139"/>
                    <a:pt x="11996" y="16526"/>
                  </a:cubicBezTo>
                  <a:cubicBezTo>
                    <a:pt x="11889" y="16668"/>
                    <a:pt x="11819" y="16805"/>
                    <a:pt x="11803" y="16930"/>
                  </a:cubicBezTo>
                  <a:cubicBezTo>
                    <a:pt x="11775" y="17170"/>
                    <a:pt x="11941" y="17284"/>
                    <a:pt x="12229" y="17284"/>
                  </a:cubicBezTo>
                  <a:cubicBezTo>
                    <a:pt x="12664" y="17284"/>
                    <a:pt x="13378" y="17024"/>
                    <a:pt x="14124" y="16544"/>
                  </a:cubicBezTo>
                  <a:cubicBezTo>
                    <a:pt x="14124" y="16544"/>
                    <a:pt x="15313" y="15732"/>
                    <a:pt x="14884" y="15227"/>
                  </a:cubicBezTo>
                  <a:cubicBezTo>
                    <a:pt x="14820" y="15152"/>
                    <a:pt x="14710" y="15118"/>
                    <a:pt x="14568" y="15118"/>
                  </a:cubicBezTo>
                  <a:cubicBezTo>
                    <a:pt x="14524" y="15118"/>
                    <a:pt x="14479" y="15122"/>
                    <a:pt x="14430" y="15128"/>
                  </a:cubicBezTo>
                  <a:cubicBezTo>
                    <a:pt x="14365" y="15135"/>
                    <a:pt x="14301" y="15139"/>
                    <a:pt x="14236" y="15139"/>
                  </a:cubicBezTo>
                  <a:cubicBezTo>
                    <a:pt x="13776" y="15139"/>
                    <a:pt x="13335" y="14942"/>
                    <a:pt x="13043" y="14579"/>
                  </a:cubicBezTo>
                  <a:cubicBezTo>
                    <a:pt x="12972" y="14491"/>
                    <a:pt x="12896" y="14395"/>
                    <a:pt x="12819" y="14292"/>
                  </a:cubicBezTo>
                  <a:cubicBezTo>
                    <a:pt x="12475" y="13829"/>
                    <a:pt x="12291" y="13264"/>
                    <a:pt x="12196" y="12734"/>
                  </a:cubicBezTo>
                  <a:cubicBezTo>
                    <a:pt x="12667" y="12432"/>
                    <a:pt x="13076" y="12035"/>
                    <a:pt x="13263" y="11533"/>
                  </a:cubicBezTo>
                  <a:cubicBezTo>
                    <a:pt x="13403" y="11150"/>
                    <a:pt x="13564" y="10795"/>
                    <a:pt x="13723" y="10455"/>
                  </a:cubicBezTo>
                  <a:cubicBezTo>
                    <a:pt x="13882" y="10433"/>
                    <a:pt x="14056" y="10418"/>
                    <a:pt x="14237" y="10418"/>
                  </a:cubicBezTo>
                  <a:cubicBezTo>
                    <a:pt x="14549" y="10418"/>
                    <a:pt x="14880" y="10463"/>
                    <a:pt x="15179" y="10593"/>
                  </a:cubicBezTo>
                  <a:cubicBezTo>
                    <a:pt x="15598" y="10779"/>
                    <a:pt x="15842" y="10943"/>
                    <a:pt x="15986" y="11064"/>
                  </a:cubicBezTo>
                  <a:cubicBezTo>
                    <a:pt x="15958" y="11353"/>
                    <a:pt x="15980" y="11603"/>
                    <a:pt x="16082" y="11731"/>
                  </a:cubicBezTo>
                  <a:cubicBezTo>
                    <a:pt x="16125" y="11786"/>
                    <a:pt x="16174" y="11812"/>
                    <a:pt x="16227" y="11812"/>
                  </a:cubicBezTo>
                  <a:cubicBezTo>
                    <a:pt x="16474" y="11812"/>
                    <a:pt x="16803" y="11258"/>
                    <a:pt x="16972" y="10488"/>
                  </a:cubicBezTo>
                  <a:cubicBezTo>
                    <a:pt x="16972" y="10488"/>
                    <a:pt x="17142" y="9566"/>
                    <a:pt x="16715" y="9530"/>
                  </a:cubicBezTo>
                  <a:cubicBezTo>
                    <a:pt x="16710" y="9530"/>
                    <a:pt x="16706" y="9530"/>
                    <a:pt x="16702" y="9530"/>
                  </a:cubicBezTo>
                  <a:cubicBezTo>
                    <a:pt x="16548" y="9530"/>
                    <a:pt x="16377" y="9766"/>
                    <a:pt x="16241" y="10086"/>
                  </a:cubicBezTo>
                  <a:cubicBezTo>
                    <a:pt x="16166" y="10096"/>
                    <a:pt x="16076" y="10103"/>
                    <a:pt x="15966" y="10103"/>
                  </a:cubicBezTo>
                  <a:cubicBezTo>
                    <a:pt x="15803" y="10103"/>
                    <a:pt x="15596" y="10088"/>
                    <a:pt x="15336" y="10049"/>
                  </a:cubicBezTo>
                  <a:cubicBezTo>
                    <a:pt x="14888" y="9984"/>
                    <a:pt x="14479" y="9745"/>
                    <a:pt x="14161" y="9499"/>
                  </a:cubicBezTo>
                  <a:cubicBezTo>
                    <a:pt x="14532" y="8630"/>
                    <a:pt x="14740" y="7785"/>
                    <a:pt x="14373" y="6750"/>
                  </a:cubicBezTo>
                  <a:cubicBezTo>
                    <a:pt x="14332" y="6634"/>
                    <a:pt x="14288" y="6520"/>
                    <a:pt x="14241" y="6406"/>
                  </a:cubicBezTo>
                  <a:cubicBezTo>
                    <a:pt x="14555" y="6049"/>
                    <a:pt x="14959" y="5697"/>
                    <a:pt x="15441" y="5508"/>
                  </a:cubicBezTo>
                  <a:cubicBezTo>
                    <a:pt x="15991" y="5293"/>
                    <a:pt x="16360" y="5220"/>
                    <a:pt x="16600" y="5202"/>
                  </a:cubicBezTo>
                  <a:cubicBezTo>
                    <a:pt x="16832" y="5489"/>
                    <a:pt x="17080" y="5695"/>
                    <a:pt x="17288" y="5722"/>
                  </a:cubicBezTo>
                  <a:cubicBezTo>
                    <a:pt x="17302" y="5724"/>
                    <a:pt x="17316" y="5725"/>
                    <a:pt x="17329" y="5725"/>
                  </a:cubicBezTo>
                  <a:cubicBezTo>
                    <a:pt x="17780" y="5725"/>
                    <a:pt x="17613" y="4792"/>
                    <a:pt x="16968" y="3788"/>
                  </a:cubicBezTo>
                  <a:cubicBezTo>
                    <a:pt x="16968" y="3788"/>
                    <a:pt x="16481" y="3077"/>
                    <a:pt x="16078" y="3077"/>
                  </a:cubicBezTo>
                  <a:cubicBezTo>
                    <a:pt x="16006" y="3077"/>
                    <a:pt x="15936" y="3100"/>
                    <a:pt x="15872" y="3155"/>
                  </a:cubicBezTo>
                  <a:cubicBezTo>
                    <a:pt x="15713" y="3285"/>
                    <a:pt x="15775" y="3662"/>
                    <a:pt x="15942" y="4084"/>
                  </a:cubicBezTo>
                  <a:cubicBezTo>
                    <a:pt x="15798" y="4277"/>
                    <a:pt x="15541" y="4540"/>
                    <a:pt x="15091" y="4874"/>
                  </a:cubicBezTo>
                  <a:cubicBezTo>
                    <a:pt x="14686" y="5173"/>
                    <a:pt x="14190" y="5327"/>
                    <a:pt x="13731" y="5403"/>
                  </a:cubicBezTo>
                  <a:cubicBezTo>
                    <a:pt x="13123" y="4422"/>
                    <a:pt x="12263" y="3637"/>
                    <a:pt x="11148" y="3279"/>
                  </a:cubicBezTo>
                  <a:cubicBezTo>
                    <a:pt x="11145" y="2911"/>
                    <a:pt x="11196" y="2516"/>
                    <a:pt x="11354" y="2162"/>
                  </a:cubicBezTo>
                  <a:cubicBezTo>
                    <a:pt x="11394" y="2066"/>
                    <a:pt x="11435" y="1981"/>
                    <a:pt x="11477" y="1899"/>
                  </a:cubicBezTo>
                  <a:cubicBezTo>
                    <a:pt x="11658" y="1525"/>
                    <a:pt x="12016" y="1272"/>
                    <a:pt x="12427" y="1200"/>
                  </a:cubicBezTo>
                  <a:cubicBezTo>
                    <a:pt x="12540" y="1183"/>
                    <a:pt x="12631" y="1147"/>
                    <a:pt x="12699" y="1097"/>
                  </a:cubicBezTo>
                  <a:cubicBezTo>
                    <a:pt x="13066" y="807"/>
                    <a:pt x="12333" y="283"/>
                    <a:pt x="11225" y="41"/>
                  </a:cubicBezTo>
                  <a:cubicBezTo>
                    <a:pt x="11225" y="41"/>
                    <a:pt x="11010" y="1"/>
                    <a:pt x="10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2876075" y="3517625"/>
              <a:ext cx="444475" cy="432125"/>
            </a:xfrm>
            <a:custGeom>
              <a:rect b="b" l="l" r="r" t="t"/>
              <a:pathLst>
                <a:path extrusionOk="0" h="17285" w="17779">
                  <a:moveTo>
                    <a:pt x="7214" y="4981"/>
                  </a:moveTo>
                  <a:cubicBezTo>
                    <a:pt x="7846" y="4981"/>
                    <a:pt x="7488" y="5995"/>
                    <a:pt x="7488" y="5995"/>
                  </a:cubicBezTo>
                  <a:cubicBezTo>
                    <a:pt x="7453" y="6116"/>
                    <a:pt x="7376" y="6256"/>
                    <a:pt x="7210" y="6256"/>
                  </a:cubicBezTo>
                  <a:cubicBezTo>
                    <a:pt x="7103" y="6256"/>
                    <a:pt x="6958" y="6198"/>
                    <a:pt x="6764" y="6038"/>
                  </a:cubicBezTo>
                  <a:cubicBezTo>
                    <a:pt x="6468" y="5789"/>
                    <a:pt x="6433" y="5470"/>
                    <a:pt x="6605" y="5252"/>
                  </a:cubicBezTo>
                  <a:cubicBezTo>
                    <a:pt x="6715" y="5098"/>
                    <a:pt x="6914" y="4994"/>
                    <a:pt x="7181" y="4982"/>
                  </a:cubicBezTo>
                  <a:cubicBezTo>
                    <a:pt x="7193" y="4981"/>
                    <a:pt x="7203" y="4981"/>
                    <a:pt x="7214" y="4981"/>
                  </a:cubicBezTo>
                  <a:close/>
                  <a:moveTo>
                    <a:pt x="9826" y="3973"/>
                  </a:moveTo>
                  <a:cubicBezTo>
                    <a:pt x="10401" y="3973"/>
                    <a:pt x="10922" y="4165"/>
                    <a:pt x="11309" y="4463"/>
                  </a:cubicBezTo>
                  <a:cubicBezTo>
                    <a:pt x="11584" y="4672"/>
                    <a:pt x="11788" y="4932"/>
                    <a:pt x="11900" y="5209"/>
                  </a:cubicBezTo>
                  <a:cubicBezTo>
                    <a:pt x="12210" y="5987"/>
                    <a:pt x="11506" y="6452"/>
                    <a:pt x="11506" y="6452"/>
                  </a:cubicBezTo>
                  <a:cubicBezTo>
                    <a:pt x="11286" y="6572"/>
                    <a:pt x="11004" y="6624"/>
                    <a:pt x="10696" y="6624"/>
                  </a:cubicBezTo>
                  <a:cubicBezTo>
                    <a:pt x="9632" y="6624"/>
                    <a:pt x="8258" y="5997"/>
                    <a:pt x="8064" y="5366"/>
                  </a:cubicBezTo>
                  <a:cubicBezTo>
                    <a:pt x="7809" y="4554"/>
                    <a:pt x="8222" y="4214"/>
                    <a:pt x="9389" y="4010"/>
                  </a:cubicBezTo>
                  <a:cubicBezTo>
                    <a:pt x="9413" y="4005"/>
                    <a:pt x="9439" y="4004"/>
                    <a:pt x="9463" y="3998"/>
                  </a:cubicBezTo>
                  <a:cubicBezTo>
                    <a:pt x="9586" y="3981"/>
                    <a:pt x="9707" y="3973"/>
                    <a:pt x="9826" y="3973"/>
                  </a:cubicBezTo>
                  <a:close/>
                  <a:moveTo>
                    <a:pt x="9145" y="6854"/>
                  </a:moveTo>
                  <a:cubicBezTo>
                    <a:pt x="9798" y="6854"/>
                    <a:pt x="10499" y="7150"/>
                    <a:pt x="10686" y="7675"/>
                  </a:cubicBezTo>
                  <a:cubicBezTo>
                    <a:pt x="10979" y="8506"/>
                    <a:pt x="10208" y="9276"/>
                    <a:pt x="10208" y="9276"/>
                  </a:cubicBezTo>
                  <a:cubicBezTo>
                    <a:pt x="9935" y="9583"/>
                    <a:pt x="9523" y="9684"/>
                    <a:pt x="9112" y="9684"/>
                  </a:cubicBezTo>
                  <a:cubicBezTo>
                    <a:pt x="8795" y="9684"/>
                    <a:pt x="8479" y="9624"/>
                    <a:pt x="8228" y="9551"/>
                  </a:cubicBezTo>
                  <a:cubicBezTo>
                    <a:pt x="7654" y="9386"/>
                    <a:pt x="7526" y="7749"/>
                    <a:pt x="8164" y="7169"/>
                  </a:cubicBezTo>
                  <a:cubicBezTo>
                    <a:pt x="8400" y="6955"/>
                    <a:pt x="8764" y="6854"/>
                    <a:pt x="9145" y="6854"/>
                  </a:cubicBezTo>
                  <a:close/>
                  <a:moveTo>
                    <a:pt x="12852" y="6465"/>
                  </a:moveTo>
                  <a:cubicBezTo>
                    <a:pt x="13017" y="6465"/>
                    <a:pt x="13198" y="6539"/>
                    <a:pt x="13396" y="6696"/>
                  </a:cubicBezTo>
                  <a:cubicBezTo>
                    <a:pt x="13541" y="6809"/>
                    <a:pt x="13640" y="6964"/>
                    <a:pt x="13705" y="7138"/>
                  </a:cubicBezTo>
                  <a:cubicBezTo>
                    <a:pt x="13953" y="7804"/>
                    <a:pt x="13740" y="8763"/>
                    <a:pt x="13740" y="8763"/>
                  </a:cubicBezTo>
                  <a:cubicBezTo>
                    <a:pt x="13729" y="8838"/>
                    <a:pt x="13696" y="8924"/>
                    <a:pt x="13649" y="9019"/>
                  </a:cubicBezTo>
                  <a:cubicBezTo>
                    <a:pt x="13535" y="9227"/>
                    <a:pt x="13340" y="9464"/>
                    <a:pt x="13112" y="9623"/>
                  </a:cubicBezTo>
                  <a:cubicBezTo>
                    <a:pt x="12954" y="9735"/>
                    <a:pt x="12782" y="9810"/>
                    <a:pt x="12615" y="9810"/>
                  </a:cubicBezTo>
                  <a:cubicBezTo>
                    <a:pt x="12582" y="9810"/>
                    <a:pt x="12548" y="9807"/>
                    <a:pt x="12515" y="9801"/>
                  </a:cubicBezTo>
                  <a:cubicBezTo>
                    <a:pt x="11984" y="9701"/>
                    <a:pt x="11608" y="8638"/>
                    <a:pt x="11918" y="7618"/>
                  </a:cubicBezTo>
                  <a:cubicBezTo>
                    <a:pt x="12108" y="6995"/>
                    <a:pt x="12367" y="6587"/>
                    <a:pt x="12693" y="6491"/>
                  </a:cubicBezTo>
                  <a:lnTo>
                    <a:pt x="12693" y="6489"/>
                  </a:lnTo>
                  <a:cubicBezTo>
                    <a:pt x="12744" y="6473"/>
                    <a:pt x="12797" y="6465"/>
                    <a:pt x="12852" y="6465"/>
                  </a:cubicBezTo>
                  <a:close/>
                  <a:moveTo>
                    <a:pt x="6083" y="6017"/>
                  </a:moveTo>
                  <a:cubicBezTo>
                    <a:pt x="6892" y="6017"/>
                    <a:pt x="7066" y="7620"/>
                    <a:pt x="7163" y="8449"/>
                  </a:cubicBezTo>
                  <a:cubicBezTo>
                    <a:pt x="7263" y="9297"/>
                    <a:pt x="6855" y="9650"/>
                    <a:pt x="6855" y="9650"/>
                  </a:cubicBezTo>
                  <a:cubicBezTo>
                    <a:pt x="6618" y="9962"/>
                    <a:pt x="6372" y="10087"/>
                    <a:pt x="6137" y="10087"/>
                  </a:cubicBezTo>
                  <a:cubicBezTo>
                    <a:pt x="5425" y="10087"/>
                    <a:pt x="4816" y="8939"/>
                    <a:pt x="4888" y="8382"/>
                  </a:cubicBezTo>
                  <a:cubicBezTo>
                    <a:pt x="4894" y="8337"/>
                    <a:pt x="4897" y="8292"/>
                    <a:pt x="4906" y="8244"/>
                  </a:cubicBezTo>
                  <a:lnTo>
                    <a:pt x="4905" y="8241"/>
                  </a:lnTo>
                  <a:cubicBezTo>
                    <a:pt x="4970" y="7721"/>
                    <a:pt x="5079" y="6944"/>
                    <a:pt x="5389" y="6459"/>
                  </a:cubicBezTo>
                  <a:lnTo>
                    <a:pt x="5390" y="6459"/>
                  </a:lnTo>
                  <a:cubicBezTo>
                    <a:pt x="5543" y="6217"/>
                    <a:pt x="5744" y="6049"/>
                    <a:pt x="6014" y="6021"/>
                  </a:cubicBezTo>
                  <a:cubicBezTo>
                    <a:pt x="6038" y="6018"/>
                    <a:pt x="6061" y="6017"/>
                    <a:pt x="6083" y="6017"/>
                  </a:cubicBezTo>
                  <a:close/>
                  <a:moveTo>
                    <a:pt x="11944" y="10422"/>
                  </a:moveTo>
                  <a:cubicBezTo>
                    <a:pt x="12032" y="10422"/>
                    <a:pt x="12124" y="10444"/>
                    <a:pt x="12214" y="10496"/>
                  </a:cubicBezTo>
                  <a:cubicBezTo>
                    <a:pt x="12636" y="10739"/>
                    <a:pt x="12375" y="10951"/>
                    <a:pt x="12375" y="10951"/>
                  </a:cubicBezTo>
                  <a:lnTo>
                    <a:pt x="12375" y="10950"/>
                  </a:lnTo>
                  <a:cubicBezTo>
                    <a:pt x="12332" y="11085"/>
                    <a:pt x="12233" y="11180"/>
                    <a:pt x="12109" y="11234"/>
                  </a:cubicBezTo>
                  <a:cubicBezTo>
                    <a:pt x="12025" y="11272"/>
                    <a:pt x="11932" y="11291"/>
                    <a:pt x="11841" y="11291"/>
                  </a:cubicBezTo>
                  <a:cubicBezTo>
                    <a:pt x="11694" y="11291"/>
                    <a:pt x="11555" y="11239"/>
                    <a:pt x="11481" y="11133"/>
                  </a:cubicBezTo>
                  <a:lnTo>
                    <a:pt x="11477" y="11134"/>
                  </a:lnTo>
                  <a:cubicBezTo>
                    <a:pt x="11455" y="11102"/>
                    <a:pt x="11439" y="11068"/>
                    <a:pt x="11430" y="11030"/>
                  </a:cubicBezTo>
                  <a:cubicBezTo>
                    <a:pt x="11352" y="10730"/>
                    <a:pt x="11621" y="10422"/>
                    <a:pt x="11944" y="10422"/>
                  </a:cubicBezTo>
                  <a:close/>
                  <a:moveTo>
                    <a:pt x="7053" y="10180"/>
                  </a:moveTo>
                  <a:cubicBezTo>
                    <a:pt x="7197" y="10180"/>
                    <a:pt x="7321" y="10220"/>
                    <a:pt x="7390" y="10310"/>
                  </a:cubicBezTo>
                  <a:cubicBezTo>
                    <a:pt x="7620" y="10616"/>
                    <a:pt x="7429" y="11128"/>
                    <a:pt x="7429" y="11128"/>
                  </a:cubicBezTo>
                  <a:cubicBezTo>
                    <a:pt x="7283" y="11408"/>
                    <a:pt x="7094" y="11514"/>
                    <a:pt x="6908" y="11514"/>
                  </a:cubicBezTo>
                  <a:cubicBezTo>
                    <a:pt x="6516" y="11514"/>
                    <a:pt x="6136" y="11043"/>
                    <a:pt x="6193" y="10734"/>
                  </a:cubicBezTo>
                  <a:cubicBezTo>
                    <a:pt x="6253" y="10412"/>
                    <a:pt x="6708" y="10180"/>
                    <a:pt x="7053" y="10180"/>
                  </a:cubicBezTo>
                  <a:close/>
                  <a:moveTo>
                    <a:pt x="9572" y="10284"/>
                  </a:moveTo>
                  <a:cubicBezTo>
                    <a:pt x="10180" y="10284"/>
                    <a:pt x="10984" y="10794"/>
                    <a:pt x="11163" y="11268"/>
                  </a:cubicBezTo>
                  <a:cubicBezTo>
                    <a:pt x="11188" y="11334"/>
                    <a:pt x="11201" y="11405"/>
                    <a:pt x="11198" y="11475"/>
                  </a:cubicBezTo>
                  <a:cubicBezTo>
                    <a:pt x="11165" y="12034"/>
                    <a:pt x="10563" y="12334"/>
                    <a:pt x="10563" y="12334"/>
                  </a:cubicBezTo>
                  <a:cubicBezTo>
                    <a:pt x="10362" y="12434"/>
                    <a:pt x="10144" y="12497"/>
                    <a:pt x="9921" y="12520"/>
                  </a:cubicBezTo>
                  <a:cubicBezTo>
                    <a:pt x="9829" y="12532"/>
                    <a:pt x="9735" y="12538"/>
                    <a:pt x="9642" y="12538"/>
                  </a:cubicBezTo>
                  <a:cubicBezTo>
                    <a:pt x="8984" y="12538"/>
                    <a:pt x="8332" y="12239"/>
                    <a:pt x="8189" y="11567"/>
                  </a:cubicBezTo>
                  <a:cubicBezTo>
                    <a:pt x="7974" y="10562"/>
                    <a:pt x="8703" y="10427"/>
                    <a:pt x="9403" y="10299"/>
                  </a:cubicBezTo>
                  <a:cubicBezTo>
                    <a:pt x="9457" y="10289"/>
                    <a:pt x="9514" y="10284"/>
                    <a:pt x="9572" y="10284"/>
                  </a:cubicBezTo>
                  <a:close/>
                  <a:moveTo>
                    <a:pt x="10766" y="1"/>
                  </a:moveTo>
                  <a:cubicBezTo>
                    <a:pt x="10464" y="1"/>
                    <a:pt x="10120" y="63"/>
                    <a:pt x="10096" y="344"/>
                  </a:cubicBezTo>
                  <a:cubicBezTo>
                    <a:pt x="10087" y="437"/>
                    <a:pt x="10156" y="536"/>
                    <a:pt x="10271" y="632"/>
                  </a:cubicBezTo>
                  <a:cubicBezTo>
                    <a:pt x="10623" y="918"/>
                    <a:pt x="10787" y="1379"/>
                    <a:pt x="10732" y="1827"/>
                  </a:cubicBezTo>
                  <a:cubicBezTo>
                    <a:pt x="10723" y="1875"/>
                    <a:pt x="10717" y="1925"/>
                    <a:pt x="10711" y="1977"/>
                  </a:cubicBezTo>
                  <a:cubicBezTo>
                    <a:pt x="10647" y="2386"/>
                    <a:pt x="10464" y="2767"/>
                    <a:pt x="10251" y="3090"/>
                  </a:cubicBezTo>
                  <a:cubicBezTo>
                    <a:pt x="10088" y="3072"/>
                    <a:pt x="9920" y="3063"/>
                    <a:pt x="9748" y="3063"/>
                  </a:cubicBezTo>
                  <a:cubicBezTo>
                    <a:pt x="9041" y="3063"/>
                    <a:pt x="8260" y="3214"/>
                    <a:pt x="7406" y="3546"/>
                  </a:cubicBezTo>
                  <a:cubicBezTo>
                    <a:pt x="7329" y="3575"/>
                    <a:pt x="7249" y="3601"/>
                    <a:pt x="7169" y="3622"/>
                  </a:cubicBezTo>
                  <a:cubicBezTo>
                    <a:pt x="6755" y="3295"/>
                    <a:pt x="6318" y="2842"/>
                    <a:pt x="6103" y="2284"/>
                  </a:cubicBezTo>
                  <a:cubicBezTo>
                    <a:pt x="6049" y="2146"/>
                    <a:pt x="6004" y="2016"/>
                    <a:pt x="5968" y="1903"/>
                  </a:cubicBezTo>
                  <a:cubicBezTo>
                    <a:pt x="5843" y="1518"/>
                    <a:pt x="5906" y="1090"/>
                    <a:pt x="6156" y="770"/>
                  </a:cubicBezTo>
                  <a:cubicBezTo>
                    <a:pt x="6244" y="653"/>
                    <a:pt x="6304" y="538"/>
                    <a:pt x="6317" y="436"/>
                  </a:cubicBezTo>
                  <a:cubicBezTo>
                    <a:pt x="6340" y="236"/>
                    <a:pt x="6201" y="141"/>
                    <a:pt x="5961" y="141"/>
                  </a:cubicBezTo>
                  <a:cubicBezTo>
                    <a:pt x="5598" y="141"/>
                    <a:pt x="5004" y="357"/>
                    <a:pt x="4383" y="756"/>
                  </a:cubicBezTo>
                  <a:cubicBezTo>
                    <a:pt x="4383" y="756"/>
                    <a:pt x="3396" y="1433"/>
                    <a:pt x="3750" y="1853"/>
                  </a:cubicBezTo>
                  <a:cubicBezTo>
                    <a:pt x="3804" y="1915"/>
                    <a:pt x="3896" y="1944"/>
                    <a:pt x="4015" y="1944"/>
                  </a:cubicBezTo>
                  <a:cubicBezTo>
                    <a:pt x="4049" y="1944"/>
                    <a:pt x="4085" y="1942"/>
                    <a:pt x="4123" y="1937"/>
                  </a:cubicBezTo>
                  <a:cubicBezTo>
                    <a:pt x="4177" y="1931"/>
                    <a:pt x="4230" y="1928"/>
                    <a:pt x="4284" y="1928"/>
                  </a:cubicBezTo>
                  <a:cubicBezTo>
                    <a:pt x="4668" y="1928"/>
                    <a:pt x="5038" y="2088"/>
                    <a:pt x="5284" y="2394"/>
                  </a:cubicBezTo>
                  <a:cubicBezTo>
                    <a:pt x="5344" y="2467"/>
                    <a:pt x="5405" y="2546"/>
                    <a:pt x="5468" y="2631"/>
                  </a:cubicBezTo>
                  <a:cubicBezTo>
                    <a:pt x="5754" y="3018"/>
                    <a:pt x="5911" y="3492"/>
                    <a:pt x="5986" y="3936"/>
                  </a:cubicBezTo>
                  <a:cubicBezTo>
                    <a:pt x="5719" y="4067"/>
                    <a:pt x="5447" y="4280"/>
                    <a:pt x="5175" y="4656"/>
                  </a:cubicBezTo>
                  <a:cubicBezTo>
                    <a:pt x="4796" y="5178"/>
                    <a:pt x="4671" y="5793"/>
                    <a:pt x="4567" y="6426"/>
                  </a:cubicBezTo>
                  <a:cubicBezTo>
                    <a:pt x="4321" y="6468"/>
                    <a:pt x="4035" y="6501"/>
                    <a:pt x="3737" y="6501"/>
                  </a:cubicBezTo>
                  <a:cubicBezTo>
                    <a:pt x="3339" y="6501"/>
                    <a:pt x="2918" y="6443"/>
                    <a:pt x="2537" y="6276"/>
                  </a:cubicBezTo>
                  <a:cubicBezTo>
                    <a:pt x="2288" y="6167"/>
                    <a:pt x="2045" y="6042"/>
                    <a:pt x="1812" y="5902"/>
                  </a:cubicBezTo>
                  <a:cubicBezTo>
                    <a:pt x="1625" y="5779"/>
                    <a:pt x="1512" y="5573"/>
                    <a:pt x="1508" y="5349"/>
                  </a:cubicBezTo>
                  <a:cubicBezTo>
                    <a:pt x="1504" y="5116"/>
                    <a:pt x="1466" y="4924"/>
                    <a:pt x="1373" y="4808"/>
                  </a:cubicBezTo>
                  <a:cubicBezTo>
                    <a:pt x="1317" y="4737"/>
                    <a:pt x="1253" y="4704"/>
                    <a:pt x="1184" y="4704"/>
                  </a:cubicBezTo>
                  <a:cubicBezTo>
                    <a:pt x="864" y="4704"/>
                    <a:pt x="441" y="5418"/>
                    <a:pt x="225" y="6411"/>
                  </a:cubicBezTo>
                  <a:cubicBezTo>
                    <a:pt x="225" y="6411"/>
                    <a:pt x="1" y="7598"/>
                    <a:pt x="554" y="7645"/>
                  </a:cubicBezTo>
                  <a:cubicBezTo>
                    <a:pt x="559" y="7646"/>
                    <a:pt x="565" y="7646"/>
                    <a:pt x="570" y="7646"/>
                  </a:cubicBezTo>
                  <a:cubicBezTo>
                    <a:pt x="719" y="7646"/>
                    <a:pt x="879" y="7477"/>
                    <a:pt x="1023" y="7221"/>
                  </a:cubicBezTo>
                  <a:cubicBezTo>
                    <a:pt x="1133" y="7024"/>
                    <a:pt x="1344" y="6908"/>
                    <a:pt x="1573" y="6908"/>
                  </a:cubicBezTo>
                  <a:cubicBezTo>
                    <a:pt x="1577" y="6908"/>
                    <a:pt x="1580" y="6908"/>
                    <a:pt x="1583" y="6908"/>
                  </a:cubicBezTo>
                  <a:cubicBezTo>
                    <a:pt x="1834" y="6915"/>
                    <a:pt x="2085" y="6938"/>
                    <a:pt x="2333" y="6974"/>
                  </a:cubicBezTo>
                  <a:cubicBezTo>
                    <a:pt x="3101" y="7086"/>
                    <a:pt x="3777" y="7597"/>
                    <a:pt x="4212" y="8002"/>
                  </a:cubicBezTo>
                  <a:lnTo>
                    <a:pt x="4176" y="8092"/>
                  </a:lnTo>
                  <a:cubicBezTo>
                    <a:pt x="3866" y="8847"/>
                    <a:pt x="4174" y="9476"/>
                    <a:pt x="4416" y="10129"/>
                  </a:cubicBezTo>
                  <a:cubicBezTo>
                    <a:pt x="4065" y="10660"/>
                    <a:pt x="3463" y="11395"/>
                    <a:pt x="2659" y="11708"/>
                  </a:cubicBezTo>
                  <a:cubicBezTo>
                    <a:pt x="2065" y="11939"/>
                    <a:pt x="1666" y="12019"/>
                    <a:pt x="1406" y="12037"/>
                  </a:cubicBezTo>
                  <a:cubicBezTo>
                    <a:pt x="1154" y="11727"/>
                    <a:pt x="888" y="11503"/>
                    <a:pt x="663" y="11476"/>
                  </a:cubicBezTo>
                  <a:cubicBezTo>
                    <a:pt x="647" y="11474"/>
                    <a:pt x="632" y="11473"/>
                    <a:pt x="617" y="11473"/>
                  </a:cubicBezTo>
                  <a:cubicBezTo>
                    <a:pt x="131" y="11473"/>
                    <a:pt x="313" y="12482"/>
                    <a:pt x="1010" y="13565"/>
                  </a:cubicBezTo>
                  <a:cubicBezTo>
                    <a:pt x="1010" y="13565"/>
                    <a:pt x="1535" y="14333"/>
                    <a:pt x="1972" y="14333"/>
                  </a:cubicBezTo>
                  <a:cubicBezTo>
                    <a:pt x="2051" y="14333"/>
                    <a:pt x="2126" y="14308"/>
                    <a:pt x="2196" y="14250"/>
                  </a:cubicBezTo>
                  <a:cubicBezTo>
                    <a:pt x="2364" y="14108"/>
                    <a:pt x="2300" y="13702"/>
                    <a:pt x="2116" y="13245"/>
                  </a:cubicBezTo>
                  <a:cubicBezTo>
                    <a:pt x="2274" y="13036"/>
                    <a:pt x="2551" y="12752"/>
                    <a:pt x="3037" y="12392"/>
                  </a:cubicBezTo>
                  <a:cubicBezTo>
                    <a:pt x="3733" y="11877"/>
                    <a:pt x="4678" y="11759"/>
                    <a:pt x="5314" y="11745"/>
                  </a:cubicBezTo>
                  <a:cubicBezTo>
                    <a:pt x="5876" y="12413"/>
                    <a:pt x="6609" y="12903"/>
                    <a:pt x="7430" y="13194"/>
                  </a:cubicBezTo>
                  <a:cubicBezTo>
                    <a:pt x="7457" y="13507"/>
                    <a:pt x="7440" y="13868"/>
                    <a:pt x="7299" y="14186"/>
                  </a:cubicBezTo>
                  <a:cubicBezTo>
                    <a:pt x="7150" y="14528"/>
                    <a:pt x="7018" y="14725"/>
                    <a:pt x="6918" y="14841"/>
                  </a:cubicBezTo>
                  <a:cubicBezTo>
                    <a:pt x="6856" y="14835"/>
                    <a:pt x="6796" y="14831"/>
                    <a:pt x="6740" y="14831"/>
                  </a:cubicBezTo>
                  <a:cubicBezTo>
                    <a:pt x="6584" y="14831"/>
                    <a:pt x="6454" y="14857"/>
                    <a:pt x="6378" y="14917"/>
                  </a:cubicBezTo>
                  <a:cubicBezTo>
                    <a:pt x="6126" y="15115"/>
                    <a:pt x="6628" y="15474"/>
                    <a:pt x="7386" y="15638"/>
                  </a:cubicBezTo>
                  <a:cubicBezTo>
                    <a:pt x="7386" y="15638"/>
                    <a:pt x="7534" y="15666"/>
                    <a:pt x="7701" y="15666"/>
                  </a:cubicBezTo>
                  <a:cubicBezTo>
                    <a:pt x="7908" y="15666"/>
                    <a:pt x="8145" y="15623"/>
                    <a:pt x="8160" y="15431"/>
                  </a:cubicBezTo>
                  <a:cubicBezTo>
                    <a:pt x="8172" y="15303"/>
                    <a:pt x="7978" y="15161"/>
                    <a:pt x="7711" y="15049"/>
                  </a:cubicBezTo>
                  <a:cubicBezTo>
                    <a:pt x="7691" y="14897"/>
                    <a:pt x="7687" y="14665"/>
                    <a:pt x="7740" y="14313"/>
                  </a:cubicBezTo>
                  <a:cubicBezTo>
                    <a:pt x="7792" y="13966"/>
                    <a:pt x="7972" y="13649"/>
                    <a:pt x="8164" y="13397"/>
                  </a:cubicBezTo>
                  <a:lnTo>
                    <a:pt x="8165" y="13397"/>
                  </a:lnTo>
                  <a:cubicBezTo>
                    <a:pt x="8538" y="13472"/>
                    <a:pt x="8922" y="13510"/>
                    <a:pt x="9313" y="13510"/>
                  </a:cubicBezTo>
                  <a:cubicBezTo>
                    <a:pt x="9824" y="13510"/>
                    <a:pt x="10346" y="13444"/>
                    <a:pt x="10864" y="13309"/>
                  </a:cubicBezTo>
                  <a:lnTo>
                    <a:pt x="10986" y="13278"/>
                  </a:lnTo>
                  <a:cubicBezTo>
                    <a:pt x="11414" y="13652"/>
                    <a:pt x="11835" y="14136"/>
                    <a:pt x="12058" y="14714"/>
                  </a:cubicBezTo>
                  <a:cubicBezTo>
                    <a:pt x="12122" y="14870"/>
                    <a:pt x="12174" y="15020"/>
                    <a:pt x="12217" y="15154"/>
                  </a:cubicBezTo>
                  <a:cubicBezTo>
                    <a:pt x="12369" y="15621"/>
                    <a:pt x="12298" y="16140"/>
                    <a:pt x="11995" y="16527"/>
                  </a:cubicBezTo>
                  <a:cubicBezTo>
                    <a:pt x="11889" y="16668"/>
                    <a:pt x="11818" y="16805"/>
                    <a:pt x="11802" y="16931"/>
                  </a:cubicBezTo>
                  <a:cubicBezTo>
                    <a:pt x="11774" y="17170"/>
                    <a:pt x="11940" y="17284"/>
                    <a:pt x="12228" y="17284"/>
                  </a:cubicBezTo>
                  <a:cubicBezTo>
                    <a:pt x="12663" y="17284"/>
                    <a:pt x="13377" y="17024"/>
                    <a:pt x="14123" y="16545"/>
                  </a:cubicBezTo>
                  <a:cubicBezTo>
                    <a:pt x="14123" y="16545"/>
                    <a:pt x="15312" y="15733"/>
                    <a:pt x="14884" y="15228"/>
                  </a:cubicBezTo>
                  <a:cubicBezTo>
                    <a:pt x="14820" y="15152"/>
                    <a:pt x="14708" y="15118"/>
                    <a:pt x="14564" y="15118"/>
                  </a:cubicBezTo>
                  <a:cubicBezTo>
                    <a:pt x="14522" y="15118"/>
                    <a:pt x="14477" y="15121"/>
                    <a:pt x="14430" y="15127"/>
                  </a:cubicBezTo>
                  <a:cubicBezTo>
                    <a:pt x="14364" y="15135"/>
                    <a:pt x="14299" y="15139"/>
                    <a:pt x="14233" y="15139"/>
                  </a:cubicBezTo>
                  <a:cubicBezTo>
                    <a:pt x="13773" y="15139"/>
                    <a:pt x="13334" y="14941"/>
                    <a:pt x="13043" y="14578"/>
                  </a:cubicBezTo>
                  <a:cubicBezTo>
                    <a:pt x="12970" y="14492"/>
                    <a:pt x="12895" y="14395"/>
                    <a:pt x="12818" y="14292"/>
                  </a:cubicBezTo>
                  <a:cubicBezTo>
                    <a:pt x="12475" y="13828"/>
                    <a:pt x="12290" y="13263"/>
                    <a:pt x="12195" y="12734"/>
                  </a:cubicBezTo>
                  <a:cubicBezTo>
                    <a:pt x="12667" y="12433"/>
                    <a:pt x="13075" y="12034"/>
                    <a:pt x="13262" y="11532"/>
                  </a:cubicBezTo>
                  <a:cubicBezTo>
                    <a:pt x="13402" y="11151"/>
                    <a:pt x="13564" y="10794"/>
                    <a:pt x="13723" y="10455"/>
                  </a:cubicBezTo>
                  <a:cubicBezTo>
                    <a:pt x="13882" y="10434"/>
                    <a:pt x="14056" y="10419"/>
                    <a:pt x="14238" y="10419"/>
                  </a:cubicBezTo>
                  <a:cubicBezTo>
                    <a:pt x="14549" y="10419"/>
                    <a:pt x="14879" y="10463"/>
                    <a:pt x="15178" y="10593"/>
                  </a:cubicBezTo>
                  <a:cubicBezTo>
                    <a:pt x="15598" y="10780"/>
                    <a:pt x="15843" y="10943"/>
                    <a:pt x="15985" y="11063"/>
                  </a:cubicBezTo>
                  <a:cubicBezTo>
                    <a:pt x="15957" y="11354"/>
                    <a:pt x="15979" y="11602"/>
                    <a:pt x="16081" y="11732"/>
                  </a:cubicBezTo>
                  <a:cubicBezTo>
                    <a:pt x="16124" y="11786"/>
                    <a:pt x="16173" y="11812"/>
                    <a:pt x="16227" y="11812"/>
                  </a:cubicBezTo>
                  <a:cubicBezTo>
                    <a:pt x="16474" y="11812"/>
                    <a:pt x="16802" y="11259"/>
                    <a:pt x="16971" y="10487"/>
                  </a:cubicBezTo>
                  <a:cubicBezTo>
                    <a:pt x="16971" y="10487"/>
                    <a:pt x="17141" y="9566"/>
                    <a:pt x="16715" y="9531"/>
                  </a:cubicBezTo>
                  <a:cubicBezTo>
                    <a:pt x="16710" y="9530"/>
                    <a:pt x="16706" y="9530"/>
                    <a:pt x="16701" y="9530"/>
                  </a:cubicBezTo>
                  <a:cubicBezTo>
                    <a:pt x="16546" y="9530"/>
                    <a:pt x="16377" y="9767"/>
                    <a:pt x="16241" y="10087"/>
                  </a:cubicBezTo>
                  <a:cubicBezTo>
                    <a:pt x="16166" y="10096"/>
                    <a:pt x="16075" y="10103"/>
                    <a:pt x="15964" y="10103"/>
                  </a:cubicBezTo>
                  <a:cubicBezTo>
                    <a:pt x="15800" y="10103"/>
                    <a:pt x="15594" y="10088"/>
                    <a:pt x="15335" y="10049"/>
                  </a:cubicBezTo>
                  <a:cubicBezTo>
                    <a:pt x="14887" y="9983"/>
                    <a:pt x="14478" y="9744"/>
                    <a:pt x="14160" y="9499"/>
                  </a:cubicBezTo>
                  <a:cubicBezTo>
                    <a:pt x="14531" y="8629"/>
                    <a:pt x="14739" y="7784"/>
                    <a:pt x="14373" y="6750"/>
                  </a:cubicBezTo>
                  <a:cubicBezTo>
                    <a:pt x="14332" y="6635"/>
                    <a:pt x="14287" y="6519"/>
                    <a:pt x="14240" y="6405"/>
                  </a:cubicBezTo>
                  <a:cubicBezTo>
                    <a:pt x="14554" y="6048"/>
                    <a:pt x="14958" y="5696"/>
                    <a:pt x="15440" y="5507"/>
                  </a:cubicBezTo>
                  <a:cubicBezTo>
                    <a:pt x="15990" y="5294"/>
                    <a:pt x="16359" y="5219"/>
                    <a:pt x="16599" y="5202"/>
                  </a:cubicBezTo>
                  <a:cubicBezTo>
                    <a:pt x="16831" y="5489"/>
                    <a:pt x="17079" y="5695"/>
                    <a:pt x="17287" y="5723"/>
                  </a:cubicBezTo>
                  <a:cubicBezTo>
                    <a:pt x="17301" y="5724"/>
                    <a:pt x="17315" y="5725"/>
                    <a:pt x="17328" y="5725"/>
                  </a:cubicBezTo>
                  <a:cubicBezTo>
                    <a:pt x="17779" y="5725"/>
                    <a:pt x="17613" y="4791"/>
                    <a:pt x="16968" y="3788"/>
                  </a:cubicBezTo>
                  <a:cubicBezTo>
                    <a:pt x="16968" y="3788"/>
                    <a:pt x="16480" y="3078"/>
                    <a:pt x="16077" y="3078"/>
                  </a:cubicBezTo>
                  <a:cubicBezTo>
                    <a:pt x="16005" y="3078"/>
                    <a:pt x="15935" y="3101"/>
                    <a:pt x="15871" y="3155"/>
                  </a:cubicBezTo>
                  <a:cubicBezTo>
                    <a:pt x="15712" y="3286"/>
                    <a:pt x="15774" y="3662"/>
                    <a:pt x="15942" y="4084"/>
                  </a:cubicBezTo>
                  <a:cubicBezTo>
                    <a:pt x="15798" y="4277"/>
                    <a:pt x="15541" y="4539"/>
                    <a:pt x="15092" y="4874"/>
                  </a:cubicBezTo>
                  <a:cubicBezTo>
                    <a:pt x="14687" y="5174"/>
                    <a:pt x="14190" y="5328"/>
                    <a:pt x="13731" y="5404"/>
                  </a:cubicBezTo>
                  <a:cubicBezTo>
                    <a:pt x="13123" y="4423"/>
                    <a:pt x="12264" y="3638"/>
                    <a:pt x="11148" y="3279"/>
                  </a:cubicBezTo>
                  <a:cubicBezTo>
                    <a:pt x="11145" y="2911"/>
                    <a:pt x="11196" y="2517"/>
                    <a:pt x="11354" y="2163"/>
                  </a:cubicBezTo>
                  <a:cubicBezTo>
                    <a:pt x="11395" y="2066"/>
                    <a:pt x="11435" y="1981"/>
                    <a:pt x="11477" y="1898"/>
                  </a:cubicBezTo>
                  <a:cubicBezTo>
                    <a:pt x="11658" y="1525"/>
                    <a:pt x="12016" y="1272"/>
                    <a:pt x="12427" y="1201"/>
                  </a:cubicBezTo>
                  <a:cubicBezTo>
                    <a:pt x="12540" y="1184"/>
                    <a:pt x="12631" y="1147"/>
                    <a:pt x="12699" y="1096"/>
                  </a:cubicBezTo>
                  <a:cubicBezTo>
                    <a:pt x="13067" y="806"/>
                    <a:pt x="12333" y="283"/>
                    <a:pt x="11226" y="41"/>
                  </a:cubicBezTo>
                  <a:cubicBezTo>
                    <a:pt x="11226" y="41"/>
                    <a:pt x="11009" y="1"/>
                    <a:pt x="10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4896575" y="3076900"/>
              <a:ext cx="74300" cy="71500"/>
            </a:xfrm>
            <a:custGeom>
              <a:rect b="b" l="l" r="r" t="t"/>
              <a:pathLst>
                <a:path extrusionOk="0" h="2860" w="2972">
                  <a:moveTo>
                    <a:pt x="1542" y="1"/>
                  </a:moveTo>
                  <a:cubicBezTo>
                    <a:pt x="963" y="1"/>
                    <a:pt x="442" y="349"/>
                    <a:pt x="221" y="883"/>
                  </a:cubicBezTo>
                  <a:cubicBezTo>
                    <a:pt x="0" y="1418"/>
                    <a:pt x="123" y="2033"/>
                    <a:pt x="531" y="2441"/>
                  </a:cubicBezTo>
                  <a:cubicBezTo>
                    <a:pt x="804" y="2714"/>
                    <a:pt x="1170" y="2859"/>
                    <a:pt x="1542" y="2859"/>
                  </a:cubicBezTo>
                  <a:cubicBezTo>
                    <a:pt x="1726" y="2859"/>
                    <a:pt x="1912" y="2824"/>
                    <a:pt x="2088" y="2751"/>
                  </a:cubicBezTo>
                  <a:cubicBezTo>
                    <a:pt x="2623" y="2530"/>
                    <a:pt x="2971" y="2009"/>
                    <a:pt x="2971" y="1430"/>
                  </a:cubicBezTo>
                  <a:cubicBezTo>
                    <a:pt x="2971" y="641"/>
                    <a:pt x="2331" y="1"/>
                    <a:pt x="1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4690600" y="3159200"/>
              <a:ext cx="63425" cy="61025"/>
            </a:xfrm>
            <a:custGeom>
              <a:rect b="b" l="l" r="r" t="t"/>
              <a:pathLst>
                <a:path extrusionOk="0" h="2441" w="2537">
                  <a:moveTo>
                    <a:pt x="1317" y="1"/>
                  </a:moveTo>
                  <a:cubicBezTo>
                    <a:pt x="823" y="1"/>
                    <a:pt x="379" y="298"/>
                    <a:pt x="189" y="754"/>
                  </a:cubicBezTo>
                  <a:cubicBezTo>
                    <a:pt x="1" y="1209"/>
                    <a:pt x="105" y="1734"/>
                    <a:pt x="454" y="2083"/>
                  </a:cubicBezTo>
                  <a:cubicBezTo>
                    <a:pt x="687" y="2316"/>
                    <a:pt x="999" y="2440"/>
                    <a:pt x="1316" y="2440"/>
                  </a:cubicBezTo>
                  <a:cubicBezTo>
                    <a:pt x="1473" y="2440"/>
                    <a:pt x="1632" y="2410"/>
                    <a:pt x="1783" y="2347"/>
                  </a:cubicBezTo>
                  <a:cubicBezTo>
                    <a:pt x="2239" y="2159"/>
                    <a:pt x="2536" y="1714"/>
                    <a:pt x="2536" y="1220"/>
                  </a:cubicBezTo>
                  <a:cubicBezTo>
                    <a:pt x="2536" y="547"/>
                    <a:pt x="1990" y="1"/>
                    <a:pt x="1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4077475" y="3565775"/>
              <a:ext cx="63400" cy="61000"/>
            </a:xfrm>
            <a:custGeom>
              <a:rect b="b" l="l" r="r" t="t"/>
              <a:pathLst>
                <a:path extrusionOk="0" h="2440" w="2536">
                  <a:moveTo>
                    <a:pt x="1316" y="1"/>
                  </a:moveTo>
                  <a:cubicBezTo>
                    <a:pt x="823" y="1"/>
                    <a:pt x="378" y="298"/>
                    <a:pt x="190" y="753"/>
                  </a:cubicBezTo>
                  <a:cubicBezTo>
                    <a:pt x="0" y="1209"/>
                    <a:pt x="105" y="1733"/>
                    <a:pt x="454" y="2082"/>
                  </a:cubicBezTo>
                  <a:cubicBezTo>
                    <a:pt x="687" y="2316"/>
                    <a:pt x="999" y="2439"/>
                    <a:pt x="1317" y="2439"/>
                  </a:cubicBezTo>
                  <a:cubicBezTo>
                    <a:pt x="1474" y="2439"/>
                    <a:pt x="1632" y="2409"/>
                    <a:pt x="1782" y="2347"/>
                  </a:cubicBezTo>
                  <a:cubicBezTo>
                    <a:pt x="2238" y="2158"/>
                    <a:pt x="2536" y="1714"/>
                    <a:pt x="2536" y="1220"/>
                  </a:cubicBezTo>
                  <a:cubicBezTo>
                    <a:pt x="2536" y="546"/>
                    <a:pt x="1990" y="1"/>
                    <a:pt x="1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4133300" y="2332825"/>
              <a:ext cx="74325" cy="71500"/>
            </a:xfrm>
            <a:custGeom>
              <a:rect b="b" l="l" r="r" t="t"/>
              <a:pathLst>
                <a:path extrusionOk="0" h="2860" w="2973">
                  <a:moveTo>
                    <a:pt x="1544" y="0"/>
                  </a:moveTo>
                  <a:cubicBezTo>
                    <a:pt x="965" y="0"/>
                    <a:pt x="443" y="349"/>
                    <a:pt x="222" y="883"/>
                  </a:cubicBezTo>
                  <a:cubicBezTo>
                    <a:pt x="1" y="1417"/>
                    <a:pt x="123" y="2031"/>
                    <a:pt x="533" y="2441"/>
                  </a:cubicBezTo>
                  <a:cubicBezTo>
                    <a:pt x="806" y="2714"/>
                    <a:pt x="1172" y="2859"/>
                    <a:pt x="1544" y="2859"/>
                  </a:cubicBezTo>
                  <a:cubicBezTo>
                    <a:pt x="1728" y="2859"/>
                    <a:pt x="1914" y="2823"/>
                    <a:pt x="2090" y="2750"/>
                  </a:cubicBezTo>
                  <a:cubicBezTo>
                    <a:pt x="2625" y="2529"/>
                    <a:pt x="2973" y="2007"/>
                    <a:pt x="2973" y="1430"/>
                  </a:cubicBezTo>
                  <a:cubicBezTo>
                    <a:pt x="2973" y="640"/>
                    <a:pt x="2332" y="0"/>
                    <a:pt x="1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3483175" y="2089400"/>
              <a:ext cx="74300" cy="71500"/>
            </a:xfrm>
            <a:custGeom>
              <a:rect b="b" l="l" r="r" t="t"/>
              <a:pathLst>
                <a:path extrusionOk="0" h="2860" w="2972">
                  <a:moveTo>
                    <a:pt x="1542" y="1"/>
                  </a:moveTo>
                  <a:cubicBezTo>
                    <a:pt x="965" y="1"/>
                    <a:pt x="443" y="349"/>
                    <a:pt x="222" y="883"/>
                  </a:cubicBezTo>
                  <a:cubicBezTo>
                    <a:pt x="1" y="1418"/>
                    <a:pt x="123" y="2033"/>
                    <a:pt x="532" y="2441"/>
                  </a:cubicBezTo>
                  <a:cubicBezTo>
                    <a:pt x="805" y="2715"/>
                    <a:pt x="1171" y="2860"/>
                    <a:pt x="1542" y="2860"/>
                  </a:cubicBezTo>
                  <a:cubicBezTo>
                    <a:pt x="1727" y="2860"/>
                    <a:pt x="1912" y="2824"/>
                    <a:pt x="2089" y="2751"/>
                  </a:cubicBezTo>
                  <a:cubicBezTo>
                    <a:pt x="2624" y="2529"/>
                    <a:pt x="2972" y="2009"/>
                    <a:pt x="2972" y="1430"/>
                  </a:cubicBezTo>
                  <a:cubicBezTo>
                    <a:pt x="2972" y="641"/>
                    <a:pt x="2332" y="1"/>
                    <a:pt x="1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3470325" y="3494875"/>
              <a:ext cx="74300" cy="71500"/>
            </a:xfrm>
            <a:custGeom>
              <a:rect b="b" l="l" r="r" t="t"/>
              <a:pathLst>
                <a:path extrusionOk="0" h="2860" w="2972">
                  <a:moveTo>
                    <a:pt x="1543" y="1"/>
                  </a:moveTo>
                  <a:cubicBezTo>
                    <a:pt x="964" y="1"/>
                    <a:pt x="443" y="348"/>
                    <a:pt x="222" y="882"/>
                  </a:cubicBezTo>
                  <a:cubicBezTo>
                    <a:pt x="1" y="1417"/>
                    <a:pt x="122" y="2031"/>
                    <a:pt x="532" y="2440"/>
                  </a:cubicBezTo>
                  <a:cubicBezTo>
                    <a:pt x="805" y="2714"/>
                    <a:pt x="1171" y="2859"/>
                    <a:pt x="1543" y="2859"/>
                  </a:cubicBezTo>
                  <a:cubicBezTo>
                    <a:pt x="1727" y="2859"/>
                    <a:pt x="1913" y="2824"/>
                    <a:pt x="2089" y="2751"/>
                  </a:cubicBezTo>
                  <a:cubicBezTo>
                    <a:pt x="2624" y="2529"/>
                    <a:pt x="2972" y="2008"/>
                    <a:pt x="2972" y="1430"/>
                  </a:cubicBezTo>
                  <a:cubicBezTo>
                    <a:pt x="2972" y="641"/>
                    <a:pt x="2332" y="1"/>
                    <a:pt x="1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4477250" y="3763675"/>
              <a:ext cx="74350" cy="71500"/>
            </a:xfrm>
            <a:custGeom>
              <a:rect b="b" l="l" r="r" t="t"/>
              <a:pathLst>
                <a:path extrusionOk="0" h="2860" w="2974">
                  <a:moveTo>
                    <a:pt x="1544" y="1"/>
                  </a:moveTo>
                  <a:cubicBezTo>
                    <a:pt x="965" y="1"/>
                    <a:pt x="443" y="349"/>
                    <a:pt x="222" y="883"/>
                  </a:cubicBezTo>
                  <a:cubicBezTo>
                    <a:pt x="1" y="1416"/>
                    <a:pt x="123" y="2031"/>
                    <a:pt x="533" y="2441"/>
                  </a:cubicBezTo>
                  <a:cubicBezTo>
                    <a:pt x="806" y="2714"/>
                    <a:pt x="1172" y="2859"/>
                    <a:pt x="1544" y="2859"/>
                  </a:cubicBezTo>
                  <a:cubicBezTo>
                    <a:pt x="1728" y="2859"/>
                    <a:pt x="1914" y="2824"/>
                    <a:pt x="2090" y="2751"/>
                  </a:cubicBezTo>
                  <a:cubicBezTo>
                    <a:pt x="2625" y="2529"/>
                    <a:pt x="2973" y="2007"/>
                    <a:pt x="2973" y="1430"/>
                  </a:cubicBezTo>
                  <a:cubicBezTo>
                    <a:pt x="2973" y="641"/>
                    <a:pt x="2332" y="1"/>
                    <a:pt x="1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2663075" y="3526825"/>
              <a:ext cx="71475" cy="71475"/>
            </a:xfrm>
            <a:custGeom>
              <a:rect b="b" l="l" r="r" t="t"/>
              <a:pathLst>
                <a:path extrusionOk="0" h="2859" w="2859">
                  <a:moveTo>
                    <a:pt x="1429" y="0"/>
                  </a:moveTo>
                  <a:cubicBezTo>
                    <a:pt x="640" y="0"/>
                    <a:pt x="0" y="640"/>
                    <a:pt x="0" y="1430"/>
                  </a:cubicBezTo>
                  <a:cubicBezTo>
                    <a:pt x="0" y="2219"/>
                    <a:pt x="640" y="2859"/>
                    <a:pt x="1429" y="2859"/>
                  </a:cubicBezTo>
                  <a:cubicBezTo>
                    <a:pt x="2219" y="2859"/>
                    <a:pt x="2859" y="2219"/>
                    <a:pt x="2859" y="1430"/>
                  </a:cubicBezTo>
                  <a:cubicBezTo>
                    <a:pt x="2859" y="640"/>
                    <a:pt x="2219"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4723475" y="2863075"/>
              <a:ext cx="106100" cy="106125"/>
            </a:xfrm>
            <a:custGeom>
              <a:rect b="b" l="l" r="r" t="t"/>
              <a:pathLst>
                <a:path extrusionOk="0" h="4245" w="4244">
                  <a:moveTo>
                    <a:pt x="2122" y="0"/>
                  </a:moveTo>
                  <a:cubicBezTo>
                    <a:pt x="950" y="0"/>
                    <a:pt x="1" y="951"/>
                    <a:pt x="1" y="2122"/>
                  </a:cubicBezTo>
                  <a:cubicBezTo>
                    <a:pt x="1" y="3294"/>
                    <a:pt x="950" y="4244"/>
                    <a:pt x="2122" y="4244"/>
                  </a:cubicBezTo>
                  <a:cubicBezTo>
                    <a:pt x="3294" y="4244"/>
                    <a:pt x="4243" y="3294"/>
                    <a:pt x="4243" y="2122"/>
                  </a:cubicBezTo>
                  <a:cubicBezTo>
                    <a:pt x="4243" y="951"/>
                    <a:pt x="3294" y="0"/>
                    <a:pt x="2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3500075" y="3258325"/>
              <a:ext cx="106100" cy="106100"/>
            </a:xfrm>
            <a:custGeom>
              <a:rect b="b" l="l" r="r" t="t"/>
              <a:pathLst>
                <a:path extrusionOk="0" h="4244" w="4244">
                  <a:moveTo>
                    <a:pt x="2122" y="1"/>
                  </a:moveTo>
                  <a:cubicBezTo>
                    <a:pt x="950" y="1"/>
                    <a:pt x="1" y="950"/>
                    <a:pt x="1" y="2122"/>
                  </a:cubicBezTo>
                  <a:cubicBezTo>
                    <a:pt x="1" y="3294"/>
                    <a:pt x="950" y="4243"/>
                    <a:pt x="2122" y="4243"/>
                  </a:cubicBezTo>
                  <a:cubicBezTo>
                    <a:pt x="3293" y="4243"/>
                    <a:pt x="4244" y="3294"/>
                    <a:pt x="4244" y="2122"/>
                  </a:cubicBezTo>
                  <a:cubicBezTo>
                    <a:pt x="4244" y="950"/>
                    <a:pt x="329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3315600" y="1942400"/>
              <a:ext cx="106125" cy="106075"/>
            </a:xfrm>
            <a:custGeom>
              <a:rect b="b" l="l" r="r" t="t"/>
              <a:pathLst>
                <a:path extrusionOk="0" h="4243" w="4245">
                  <a:moveTo>
                    <a:pt x="2122" y="0"/>
                  </a:moveTo>
                  <a:cubicBezTo>
                    <a:pt x="951" y="0"/>
                    <a:pt x="1" y="951"/>
                    <a:pt x="1" y="2121"/>
                  </a:cubicBezTo>
                  <a:cubicBezTo>
                    <a:pt x="1" y="3293"/>
                    <a:pt x="951" y="4243"/>
                    <a:pt x="2122" y="4243"/>
                  </a:cubicBezTo>
                  <a:cubicBezTo>
                    <a:pt x="3294" y="4243"/>
                    <a:pt x="4244" y="3293"/>
                    <a:pt x="4244" y="2121"/>
                  </a:cubicBezTo>
                  <a:cubicBezTo>
                    <a:pt x="4244" y="951"/>
                    <a:pt x="3294" y="0"/>
                    <a:pt x="2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4265100" y="2453750"/>
              <a:ext cx="106100" cy="106125"/>
            </a:xfrm>
            <a:custGeom>
              <a:rect b="b" l="l" r="r" t="t"/>
              <a:pathLst>
                <a:path extrusionOk="0" h="4245" w="4244">
                  <a:moveTo>
                    <a:pt x="2122" y="1"/>
                  </a:moveTo>
                  <a:cubicBezTo>
                    <a:pt x="950" y="1"/>
                    <a:pt x="0" y="951"/>
                    <a:pt x="0" y="2123"/>
                  </a:cubicBezTo>
                  <a:cubicBezTo>
                    <a:pt x="0" y="3294"/>
                    <a:pt x="950" y="4244"/>
                    <a:pt x="2122" y="4244"/>
                  </a:cubicBezTo>
                  <a:cubicBezTo>
                    <a:pt x="3294" y="4244"/>
                    <a:pt x="4243" y="3294"/>
                    <a:pt x="4243" y="2123"/>
                  </a:cubicBezTo>
                  <a:cubicBezTo>
                    <a:pt x="4243" y="951"/>
                    <a:pt x="3294"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2939525" y="3208125"/>
              <a:ext cx="106075" cy="106100"/>
            </a:xfrm>
            <a:custGeom>
              <a:rect b="b" l="l" r="r" t="t"/>
              <a:pathLst>
                <a:path extrusionOk="0" h="4244" w="4243">
                  <a:moveTo>
                    <a:pt x="2122" y="1"/>
                  </a:moveTo>
                  <a:cubicBezTo>
                    <a:pt x="951" y="1"/>
                    <a:pt x="0" y="951"/>
                    <a:pt x="0" y="2122"/>
                  </a:cubicBezTo>
                  <a:cubicBezTo>
                    <a:pt x="0" y="3294"/>
                    <a:pt x="951" y="4244"/>
                    <a:pt x="2122" y="4244"/>
                  </a:cubicBezTo>
                  <a:cubicBezTo>
                    <a:pt x="3293" y="4244"/>
                    <a:pt x="4243" y="3294"/>
                    <a:pt x="4243" y="2122"/>
                  </a:cubicBezTo>
                  <a:cubicBezTo>
                    <a:pt x="4243" y="951"/>
                    <a:pt x="329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51"/>
          <p:cNvSpPr txBox="1"/>
          <p:nvPr/>
        </p:nvSpPr>
        <p:spPr>
          <a:xfrm>
            <a:off x="5975175" y="4917000"/>
            <a:ext cx="317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
        <p:nvSpPr>
          <p:cNvPr id="2372" name="Google Shape;2372;p51"/>
          <p:cNvSpPr txBox="1"/>
          <p:nvPr>
            <p:ph idx="17" type="subTitle"/>
          </p:nvPr>
        </p:nvSpPr>
        <p:spPr>
          <a:xfrm>
            <a:off x="5829125" y="1953475"/>
            <a:ext cx="22530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Big data tools</a:t>
            </a:r>
            <a:endParaRPr/>
          </a:p>
        </p:txBody>
      </p:sp>
      <p:sp>
        <p:nvSpPr>
          <p:cNvPr id="2373" name="Google Shape;2373;p51"/>
          <p:cNvSpPr/>
          <p:nvPr/>
        </p:nvSpPr>
        <p:spPr>
          <a:xfrm>
            <a:off x="3445496" y="2890739"/>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txBox="1"/>
          <p:nvPr>
            <p:ph idx="8" type="title"/>
          </p:nvPr>
        </p:nvSpPr>
        <p:spPr>
          <a:xfrm>
            <a:off x="3539973" y="289444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375" name="Google Shape;2375;p51"/>
          <p:cNvSpPr txBox="1"/>
          <p:nvPr>
            <p:ph idx="19" type="subTitle"/>
          </p:nvPr>
        </p:nvSpPr>
        <p:spPr>
          <a:xfrm>
            <a:off x="5698500" y="3122575"/>
            <a:ext cx="2253000" cy="7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76" name="Google Shape;2376;p51"/>
          <p:cNvSpPr/>
          <p:nvPr/>
        </p:nvSpPr>
        <p:spPr>
          <a:xfrm>
            <a:off x="5880246" y="2892589"/>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txBox="1"/>
          <p:nvPr>
            <p:ph idx="8" type="title"/>
          </p:nvPr>
        </p:nvSpPr>
        <p:spPr>
          <a:xfrm>
            <a:off x="5974723" y="289629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69"/>
          <p:cNvSpPr/>
          <p:nvPr/>
        </p:nvSpPr>
        <p:spPr>
          <a:xfrm>
            <a:off x="5023875" y="0"/>
            <a:ext cx="4067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17" name="Google Shape;2817;p69"/>
          <p:cNvSpPr/>
          <p:nvPr/>
        </p:nvSpPr>
        <p:spPr>
          <a:xfrm>
            <a:off x="301975" y="2847975"/>
            <a:ext cx="3614100" cy="2286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18" name="Google Shape;2818;p69"/>
          <p:cNvSpPr txBox="1"/>
          <p:nvPr>
            <p:ph type="title"/>
          </p:nvPr>
        </p:nvSpPr>
        <p:spPr>
          <a:xfrm>
            <a:off x="393350" y="285856"/>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 – </a:t>
            </a:r>
            <a:r>
              <a:rPr lang="en" sz="1400">
                <a:solidFill>
                  <a:schemeClr val="dk1"/>
                </a:solidFill>
                <a:latin typeface="Assistant"/>
                <a:ea typeface="Assistant"/>
                <a:cs typeface="Assistant"/>
                <a:sym typeface="Assistant"/>
              </a:rPr>
              <a:t>primary Hypothesis</a:t>
            </a:r>
            <a:endParaRPr/>
          </a:p>
        </p:txBody>
      </p:sp>
      <p:sp>
        <p:nvSpPr>
          <p:cNvPr id="2819" name="Google Shape;2819;p69"/>
          <p:cNvSpPr txBox="1"/>
          <p:nvPr>
            <p:ph idx="1" type="subTitle"/>
          </p:nvPr>
        </p:nvSpPr>
        <p:spPr>
          <a:xfrm>
            <a:off x="301975" y="721650"/>
            <a:ext cx="4429200" cy="20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primary Hypothesis appears to be </a:t>
            </a:r>
            <a:r>
              <a:rPr b="1" lang="en"/>
              <a:t>True</a:t>
            </a:r>
            <a:r>
              <a:rPr lang="en"/>
              <a:t>. </a:t>
            </a:r>
            <a:endParaRPr/>
          </a:p>
          <a:p>
            <a:pPr indent="0" lvl="0" marL="0" rtl="0" algn="l">
              <a:spcBef>
                <a:spcPts val="0"/>
              </a:spcBef>
              <a:spcAft>
                <a:spcPts val="0"/>
              </a:spcAft>
              <a:buNone/>
            </a:pPr>
            <a:r>
              <a:rPr lang="en"/>
              <a:t>While shallower </a:t>
            </a:r>
            <a:r>
              <a:rPr b="1" lang="en"/>
              <a:t>resnets</a:t>
            </a:r>
            <a:r>
              <a:rPr lang="en"/>
              <a:t> might run inference </a:t>
            </a:r>
            <a:r>
              <a:rPr b="1" lang="en"/>
              <a:t>faster</a:t>
            </a:r>
            <a:r>
              <a:rPr lang="en"/>
              <a:t> than the  shallow </a:t>
            </a:r>
            <a:r>
              <a:rPr b="1" lang="en"/>
              <a:t>hybrid</a:t>
            </a:r>
            <a:r>
              <a:rPr lang="en"/>
              <a:t> networks, we can see that when the depth increases the inference speed of the hybrid network exceeds that of the normal network. </a:t>
            </a:r>
            <a:endParaRPr/>
          </a:p>
          <a:p>
            <a:pPr indent="0" lvl="0" marL="0" rtl="0" algn="l">
              <a:spcBef>
                <a:spcPts val="0"/>
              </a:spcBef>
              <a:spcAft>
                <a:spcPts val="0"/>
              </a:spcAft>
              <a:buNone/>
            </a:pPr>
            <a:r>
              <a:rPr lang="en"/>
              <a:t>Because SVM’s </a:t>
            </a:r>
            <a:r>
              <a:rPr b="1" lang="en"/>
              <a:t>speed</a:t>
            </a:r>
            <a:r>
              <a:rPr lang="en"/>
              <a:t> is </a:t>
            </a:r>
            <a:r>
              <a:rPr b="1" lang="en"/>
              <a:t>independent</a:t>
            </a:r>
            <a:r>
              <a:rPr lang="en"/>
              <a:t> of the number of </a:t>
            </a:r>
            <a:r>
              <a:rPr b="1" lang="en"/>
              <a:t>layers</a:t>
            </a:r>
            <a:r>
              <a:rPr lang="en"/>
              <a:t>, as the computation of the resnet grows, SVM does not, resulting in less computation and faster inference.</a:t>
            </a:r>
            <a:endParaRPr/>
          </a:p>
        </p:txBody>
      </p:sp>
      <p:pic>
        <p:nvPicPr>
          <p:cNvPr id="2820" name="Google Shape;2820;p69" title="Batch Inference Time vs "/>
          <p:cNvPicPr preferRelativeResize="0"/>
          <p:nvPr/>
        </p:nvPicPr>
        <p:blipFill>
          <a:blip r:embed="rId3">
            <a:alphaModFix/>
          </a:blip>
          <a:stretch>
            <a:fillRect/>
          </a:stretch>
        </p:blipFill>
        <p:spPr>
          <a:xfrm>
            <a:off x="5153225" y="126625"/>
            <a:ext cx="3808401" cy="2306724"/>
          </a:xfrm>
          <a:prstGeom prst="rect">
            <a:avLst/>
          </a:prstGeom>
          <a:noFill/>
          <a:ln>
            <a:noFill/>
          </a:ln>
        </p:spPr>
      </p:pic>
      <p:pic>
        <p:nvPicPr>
          <p:cNvPr id="2821" name="Google Shape;2821;p69" title="X-ray Inferences per Second vs Layers in Model"/>
          <p:cNvPicPr preferRelativeResize="0"/>
          <p:nvPr/>
        </p:nvPicPr>
        <p:blipFill>
          <a:blip r:embed="rId4">
            <a:alphaModFix/>
          </a:blip>
          <a:stretch>
            <a:fillRect/>
          </a:stretch>
        </p:blipFill>
        <p:spPr>
          <a:xfrm>
            <a:off x="5153225" y="2666925"/>
            <a:ext cx="3808401" cy="2354850"/>
          </a:xfrm>
          <a:prstGeom prst="rect">
            <a:avLst/>
          </a:prstGeom>
          <a:noFill/>
          <a:ln>
            <a:noFill/>
          </a:ln>
        </p:spPr>
      </p:pic>
      <p:pic>
        <p:nvPicPr>
          <p:cNvPr id="2822" name="Google Shape;2822;p69" title="Relative Inference Time for each number of layers"/>
          <p:cNvPicPr preferRelativeResize="0"/>
          <p:nvPr/>
        </p:nvPicPr>
        <p:blipFill>
          <a:blip r:embed="rId5">
            <a:alphaModFix/>
          </a:blip>
          <a:stretch>
            <a:fillRect/>
          </a:stretch>
        </p:blipFill>
        <p:spPr>
          <a:xfrm>
            <a:off x="393350" y="2940175"/>
            <a:ext cx="3413652" cy="211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70"/>
          <p:cNvSpPr/>
          <p:nvPr/>
        </p:nvSpPr>
        <p:spPr>
          <a:xfrm>
            <a:off x="5397338" y="324950"/>
            <a:ext cx="3614100" cy="2286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28" name="Google Shape;2828;p70"/>
          <p:cNvSpPr/>
          <p:nvPr/>
        </p:nvSpPr>
        <p:spPr>
          <a:xfrm>
            <a:off x="176100" y="2967775"/>
            <a:ext cx="9113100" cy="209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29" name="Google Shape;2829;p70"/>
          <p:cNvSpPr txBox="1"/>
          <p:nvPr>
            <p:ph type="title"/>
          </p:nvPr>
        </p:nvSpPr>
        <p:spPr>
          <a:xfrm>
            <a:off x="176100" y="0"/>
            <a:ext cx="4687800" cy="128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 – </a:t>
            </a:r>
            <a:r>
              <a:rPr lang="en" sz="1400">
                <a:solidFill>
                  <a:schemeClr val="dk1"/>
                </a:solidFill>
                <a:latin typeface="Assistant"/>
                <a:ea typeface="Assistant"/>
                <a:cs typeface="Assistant"/>
                <a:sym typeface="Assistant"/>
              </a:rPr>
              <a:t>Secondary Hypothesis</a:t>
            </a:r>
            <a:endParaRPr sz="14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p>
        </p:txBody>
      </p:sp>
      <p:sp>
        <p:nvSpPr>
          <p:cNvPr id="2830" name="Google Shape;2830;p70"/>
          <p:cNvSpPr txBox="1"/>
          <p:nvPr>
            <p:ph idx="1" type="subTitle"/>
          </p:nvPr>
        </p:nvSpPr>
        <p:spPr>
          <a:xfrm>
            <a:off x="176100" y="629400"/>
            <a:ext cx="5055000" cy="20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secondary hypothesis appears to be </a:t>
            </a:r>
            <a:r>
              <a:rPr b="1" lang="en"/>
              <a:t>True</a:t>
            </a:r>
            <a:r>
              <a:rPr lang="en"/>
              <a:t>, we find that our </a:t>
            </a:r>
            <a:r>
              <a:rPr b="1" lang="en"/>
              <a:t>hybrid</a:t>
            </a:r>
            <a:r>
              <a:rPr lang="en"/>
              <a:t> model, given enough time to train, performs </a:t>
            </a:r>
            <a:r>
              <a:rPr b="1" lang="en"/>
              <a:t>better</a:t>
            </a:r>
            <a:r>
              <a:rPr lang="en"/>
              <a:t> than the standard resnet. </a:t>
            </a:r>
            <a:endParaRPr/>
          </a:p>
          <a:p>
            <a:pPr indent="0" lvl="0" marL="0" rtl="0" algn="l">
              <a:spcBef>
                <a:spcPts val="0"/>
              </a:spcBef>
              <a:spcAft>
                <a:spcPts val="0"/>
              </a:spcAft>
              <a:buNone/>
            </a:pPr>
            <a:r>
              <a:rPr lang="en"/>
              <a:t>Our best performing models were the </a:t>
            </a:r>
            <a:r>
              <a:rPr b="1" lang="en"/>
              <a:t>resnet18</a:t>
            </a:r>
            <a:r>
              <a:rPr lang="en"/>
              <a:t> and </a:t>
            </a:r>
            <a:r>
              <a:rPr b="1" lang="en"/>
              <a:t>resnet 34</a:t>
            </a:r>
            <a:r>
              <a:rPr lang="en"/>
              <a:t> hybrids when trained to 100 epochs, each achieving </a:t>
            </a:r>
            <a:r>
              <a:rPr b="1" lang="en"/>
              <a:t>95%</a:t>
            </a:r>
            <a:r>
              <a:rPr lang="en"/>
              <a:t> in accuracy. </a:t>
            </a:r>
            <a:endParaRPr/>
          </a:p>
          <a:p>
            <a:pPr indent="0" lvl="0" marL="0" rtl="0" algn="l">
              <a:spcBef>
                <a:spcPts val="0"/>
              </a:spcBef>
              <a:spcAft>
                <a:spcPts val="0"/>
              </a:spcAft>
              <a:buNone/>
            </a:pPr>
            <a:r>
              <a:rPr lang="en"/>
              <a:t>Our other secondary hypothesis is also </a:t>
            </a:r>
            <a:r>
              <a:rPr b="1" lang="en"/>
              <a:t>True</a:t>
            </a:r>
            <a:r>
              <a:rPr lang="en"/>
              <a:t>. The </a:t>
            </a:r>
            <a:r>
              <a:rPr b="1" lang="en"/>
              <a:t>SVM </a:t>
            </a:r>
            <a:r>
              <a:rPr lang="en"/>
              <a:t>starts to become a </a:t>
            </a:r>
            <a:r>
              <a:rPr b="1" lang="en"/>
              <a:t>limiting factor</a:t>
            </a:r>
            <a:r>
              <a:rPr lang="en"/>
              <a:t> when the model gets larger. Our hybrid model was misclassifying 38 covid cases (the exact number of misclassifications of the SVM) as opposed to only 1 by the control.</a:t>
            </a:r>
            <a:endParaRPr/>
          </a:p>
        </p:txBody>
      </p:sp>
      <p:pic>
        <p:nvPicPr>
          <p:cNvPr id="2831" name="Google Shape;2831;p70" title="resnet50, resnet34 and resnet18"/>
          <p:cNvPicPr preferRelativeResize="0"/>
          <p:nvPr/>
        </p:nvPicPr>
        <p:blipFill>
          <a:blip r:embed="rId3">
            <a:alphaModFix/>
          </a:blip>
          <a:stretch>
            <a:fillRect/>
          </a:stretch>
        </p:blipFill>
        <p:spPr>
          <a:xfrm>
            <a:off x="5543675" y="418325"/>
            <a:ext cx="3321417" cy="2053750"/>
          </a:xfrm>
          <a:prstGeom prst="rect">
            <a:avLst/>
          </a:prstGeom>
          <a:noFill/>
          <a:ln>
            <a:noFill/>
          </a:ln>
        </p:spPr>
      </p:pic>
      <p:pic>
        <p:nvPicPr>
          <p:cNvPr id="2832" name="Google Shape;2832;p70" title="Accuracy vs Epochs resnet34"/>
          <p:cNvPicPr preferRelativeResize="0"/>
          <p:nvPr/>
        </p:nvPicPr>
        <p:blipFill>
          <a:blip r:embed="rId4">
            <a:alphaModFix/>
          </a:blip>
          <a:stretch>
            <a:fillRect/>
          </a:stretch>
        </p:blipFill>
        <p:spPr>
          <a:xfrm>
            <a:off x="3253314" y="3156600"/>
            <a:ext cx="2884281" cy="1812430"/>
          </a:xfrm>
          <a:prstGeom prst="rect">
            <a:avLst/>
          </a:prstGeom>
          <a:noFill/>
          <a:ln>
            <a:noFill/>
          </a:ln>
        </p:spPr>
      </p:pic>
      <p:pic>
        <p:nvPicPr>
          <p:cNvPr id="2833" name="Google Shape;2833;p70" title="Accuracy vs Epochs resnet18"/>
          <p:cNvPicPr preferRelativeResize="0"/>
          <p:nvPr/>
        </p:nvPicPr>
        <p:blipFill>
          <a:blip r:embed="rId5">
            <a:alphaModFix/>
          </a:blip>
          <a:stretch>
            <a:fillRect/>
          </a:stretch>
        </p:blipFill>
        <p:spPr>
          <a:xfrm>
            <a:off x="261325" y="3156600"/>
            <a:ext cx="2839599" cy="1784414"/>
          </a:xfrm>
          <a:prstGeom prst="rect">
            <a:avLst/>
          </a:prstGeom>
          <a:noFill/>
          <a:ln>
            <a:noFill/>
          </a:ln>
        </p:spPr>
      </p:pic>
      <p:pic>
        <p:nvPicPr>
          <p:cNvPr id="2834" name="Google Shape;2834;p70" title="Accuracy vs Epoch resnet50"/>
          <p:cNvPicPr preferRelativeResize="0"/>
          <p:nvPr/>
        </p:nvPicPr>
        <p:blipFill>
          <a:blip r:embed="rId6">
            <a:alphaModFix/>
          </a:blip>
          <a:stretch>
            <a:fillRect/>
          </a:stretch>
        </p:blipFill>
        <p:spPr>
          <a:xfrm>
            <a:off x="6289994" y="3156601"/>
            <a:ext cx="2839605" cy="182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71"/>
          <p:cNvSpPr txBox="1"/>
          <p:nvPr>
            <p:ph type="title"/>
          </p:nvPr>
        </p:nvSpPr>
        <p:spPr>
          <a:xfrm>
            <a:off x="2543600" y="1942725"/>
            <a:ext cx="5859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chest x-ray classifier</a:t>
            </a:r>
            <a:endParaRPr/>
          </a:p>
        </p:txBody>
      </p:sp>
      <p:sp>
        <p:nvSpPr>
          <p:cNvPr id="2840" name="Google Shape;2840;p71"/>
          <p:cNvSpPr txBox="1"/>
          <p:nvPr/>
        </p:nvSpPr>
        <p:spPr>
          <a:xfrm>
            <a:off x="2590950" y="2515425"/>
            <a:ext cx="5733900" cy="20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Upload an image of a chest x-ray for a quick </a:t>
            </a:r>
            <a:r>
              <a:rPr lang="en">
                <a:solidFill>
                  <a:schemeClr val="dk1"/>
                </a:solidFill>
                <a:latin typeface="Lexend"/>
                <a:ea typeface="Lexend"/>
                <a:cs typeface="Lexend"/>
                <a:sym typeface="Lexend"/>
              </a:rPr>
              <a:t>diagnosis</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p:txBody>
      </p:sp>
      <p:grpSp>
        <p:nvGrpSpPr>
          <p:cNvPr id="2841" name="Google Shape;2841;p71"/>
          <p:cNvGrpSpPr/>
          <p:nvPr/>
        </p:nvGrpSpPr>
        <p:grpSpPr>
          <a:xfrm>
            <a:off x="543003" y="1639672"/>
            <a:ext cx="1721843" cy="1742213"/>
            <a:chOff x="2458775" y="1309300"/>
            <a:chExt cx="2791575" cy="2824600"/>
          </a:xfrm>
        </p:grpSpPr>
        <p:sp>
          <p:nvSpPr>
            <p:cNvPr id="2842" name="Google Shape;2842;p71"/>
            <p:cNvSpPr/>
            <p:nvPr/>
          </p:nvSpPr>
          <p:spPr>
            <a:xfrm>
              <a:off x="2458775" y="1817125"/>
              <a:ext cx="1322475" cy="2225275"/>
            </a:xfrm>
            <a:custGeom>
              <a:rect b="b" l="l" r="r" t="t"/>
              <a:pathLst>
                <a:path extrusionOk="0" h="89011" w="52899">
                  <a:moveTo>
                    <a:pt x="38257" y="0"/>
                  </a:moveTo>
                  <a:cubicBezTo>
                    <a:pt x="37403" y="0"/>
                    <a:pt x="36461" y="218"/>
                    <a:pt x="35422" y="707"/>
                  </a:cubicBezTo>
                  <a:cubicBezTo>
                    <a:pt x="28335" y="3928"/>
                    <a:pt x="12393" y="17456"/>
                    <a:pt x="5790" y="47892"/>
                  </a:cubicBezTo>
                  <a:cubicBezTo>
                    <a:pt x="1" y="74580"/>
                    <a:pt x="2631" y="89010"/>
                    <a:pt x="13355" y="89010"/>
                  </a:cubicBezTo>
                  <a:cubicBezTo>
                    <a:pt x="14861" y="89010"/>
                    <a:pt x="16527" y="88726"/>
                    <a:pt x="18351" y="88151"/>
                  </a:cubicBezTo>
                  <a:cubicBezTo>
                    <a:pt x="23503" y="86527"/>
                    <a:pt x="27291" y="86013"/>
                    <a:pt x="30265" y="86013"/>
                  </a:cubicBezTo>
                  <a:cubicBezTo>
                    <a:pt x="35398" y="86013"/>
                    <a:pt x="38105" y="87544"/>
                    <a:pt x="41205" y="87544"/>
                  </a:cubicBezTo>
                  <a:cubicBezTo>
                    <a:pt x="41474" y="87544"/>
                    <a:pt x="41747" y="87533"/>
                    <a:pt x="42024" y="87507"/>
                  </a:cubicBezTo>
                  <a:cubicBezTo>
                    <a:pt x="47576" y="87003"/>
                    <a:pt x="49841" y="81199"/>
                    <a:pt x="50863" y="76463"/>
                  </a:cubicBezTo>
                  <a:cubicBezTo>
                    <a:pt x="52898" y="67036"/>
                    <a:pt x="52196" y="57330"/>
                    <a:pt x="51334" y="47809"/>
                  </a:cubicBezTo>
                  <a:cubicBezTo>
                    <a:pt x="50252" y="35852"/>
                    <a:pt x="48442" y="24057"/>
                    <a:pt x="46232" y="12266"/>
                  </a:cubicBezTo>
                  <a:cubicBezTo>
                    <a:pt x="46139" y="11830"/>
                    <a:pt x="46046" y="11396"/>
                    <a:pt x="45951" y="10962"/>
                  </a:cubicBezTo>
                  <a:cubicBezTo>
                    <a:pt x="45023" y="6718"/>
                    <a:pt x="42999" y="0"/>
                    <a:pt x="38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3927900" y="1817125"/>
              <a:ext cx="1322450" cy="2225275"/>
            </a:xfrm>
            <a:custGeom>
              <a:rect b="b" l="l" r="r" t="t"/>
              <a:pathLst>
                <a:path extrusionOk="0" h="89011" w="52898">
                  <a:moveTo>
                    <a:pt x="14642" y="0"/>
                  </a:moveTo>
                  <a:cubicBezTo>
                    <a:pt x="9899" y="0"/>
                    <a:pt x="7875" y="6718"/>
                    <a:pt x="6947" y="10962"/>
                  </a:cubicBezTo>
                  <a:cubicBezTo>
                    <a:pt x="6852" y="11396"/>
                    <a:pt x="6758" y="11830"/>
                    <a:pt x="6666" y="12266"/>
                  </a:cubicBezTo>
                  <a:cubicBezTo>
                    <a:pt x="4455" y="24057"/>
                    <a:pt x="2647" y="35852"/>
                    <a:pt x="1565" y="47809"/>
                  </a:cubicBezTo>
                  <a:cubicBezTo>
                    <a:pt x="703" y="57330"/>
                    <a:pt x="0" y="67036"/>
                    <a:pt x="2035" y="76463"/>
                  </a:cubicBezTo>
                  <a:cubicBezTo>
                    <a:pt x="3058" y="81199"/>
                    <a:pt x="5323" y="87003"/>
                    <a:pt x="10875" y="87507"/>
                  </a:cubicBezTo>
                  <a:cubicBezTo>
                    <a:pt x="11152" y="87533"/>
                    <a:pt x="11424" y="87544"/>
                    <a:pt x="11694" y="87544"/>
                  </a:cubicBezTo>
                  <a:cubicBezTo>
                    <a:pt x="14793" y="87544"/>
                    <a:pt x="17499" y="86013"/>
                    <a:pt x="22633" y="86013"/>
                  </a:cubicBezTo>
                  <a:cubicBezTo>
                    <a:pt x="25607" y="86013"/>
                    <a:pt x="29396" y="86527"/>
                    <a:pt x="34547" y="88151"/>
                  </a:cubicBezTo>
                  <a:cubicBezTo>
                    <a:pt x="36372" y="88726"/>
                    <a:pt x="38037" y="89010"/>
                    <a:pt x="39543" y="89010"/>
                  </a:cubicBezTo>
                  <a:cubicBezTo>
                    <a:pt x="50268" y="89010"/>
                    <a:pt x="52898" y="74580"/>
                    <a:pt x="47108" y="47892"/>
                  </a:cubicBezTo>
                  <a:cubicBezTo>
                    <a:pt x="40505" y="17456"/>
                    <a:pt x="24562" y="3928"/>
                    <a:pt x="17477" y="707"/>
                  </a:cubicBezTo>
                  <a:cubicBezTo>
                    <a:pt x="16437" y="218"/>
                    <a:pt x="15496" y="0"/>
                    <a:pt x="146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3531200" y="1309300"/>
              <a:ext cx="662000" cy="1372300"/>
            </a:xfrm>
            <a:custGeom>
              <a:rect b="b" l="l" r="r" t="t"/>
              <a:pathLst>
                <a:path extrusionOk="0" h="54892" w="26480">
                  <a:moveTo>
                    <a:pt x="8033" y="0"/>
                  </a:moveTo>
                  <a:cubicBezTo>
                    <a:pt x="7307" y="0"/>
                    <a:pt x="6654" y="612"/>
                    <a:pt x="6711" y="1423"/>
                  </a:cubicBezTo>
                  <a:cubicBezTo>
                    <a:pt x="7275" y="9428"/>
                    <a:pt x="8838" y="32682"/>
                    <a:pt x="8160" y="35379"/>
                  </a:cubicBezTo>
                  <a:cubicBezTo>
                    <a:pt x="7525" y="37907"/>
                    <a:pt x="4065" y="40693"/>
                    <a:pt x="2549" y="41274"/>
                  </a:cubicBezTo>
                  <a:cubicBezTo>
                    <a:pt x="2505" y="41291"/>
                    <a:pt x="2462" y="41298"/>
                    <a:pt x="2420" y="41298"/>
                  </a:cubicBezTo>
                  <a:cubicBezTo>
                    <a:pt x="2142" y="41298"/>
                    <a:pt x="1942" y="40961"/>
                    <a:pt x="1833" y="40961"/>
                  </a:cubicBezTo>
                  <a:cubicBezTo>
                    <a:pt x="1795" y="40961"/>
                    <a:pt x="1768" y="41002"/>
                    <a:pt x="1753" y="41114"/>
                  </a:cubicBezTo>
                  <a:cubicBezTo>
                    <a:pt x="1337" y="44167"/>
                    <a:pt x="1" y="54891"/>
                    <a:pt x="1769" y="54891"/>
                  </a:cubicBezTo>
                  <a:cubicBezTo>
                    <a:pt x="2251" y="54891"/>
                    <a:pt x="2963" y="54096"/>
                    <a:pt x="3985" y="52136"/>
                  </a:cubicBezTo>
                  <a:cubicBezTo>
                    <a:pt x="6758" y="50110"/>
                    <a:pt x="9104" y="43933"/>
                    <a:pt x="9962" y="41274"/>
                  </a:cubicBezTo>
                  <a:cubicBezTo>
                    <a:pt x="10590" y="39323"/>
                    <a:pt x="11479" y="38320"/>
                    <a:pt x="12340" y="38320"/>
                  </a:cubicBezTo>
                  <a:cubicBezTo>
                    <a:pt x="13137" y="38320"/>
                    <a:pt x="13910" y="39179"/>
                    <a:pt x="14431" y="40941"/>
                  </a:cubicBezTo>
                  <a:cubicBezTo>
                    <a:pt x="15351" y="44053"/>
                    <a:pt x="17628" y="50870"/>
                    <a:pt x="21984" y="53175"/>
                  </a:cubicBezTo>
                  <a:cubicBezTo>
                    <a:pt x="22063" y="53217"/>
                    <a:pt x="22148" y="53237"/>
                    <a:pt x="22238" y="53237"/>
                  </a:cubicBezTo>
                  <a:cubicBezTo>
                    <a:pt x="23720" y="53237"/>
                    <a:pt x="26479" y="47791"/>
                    <a:pt x="25370" y="46807"/>
                  </a:cubicBezTo>
                  <a:cubicBezTo>
                    <a:pt x="21362" y="43253"/>
                    <a:pt x="17384" y="39011"/>
                    <a:pt x="17578" y="36305"/>
                  </a:cubicBezTo>
                  <a:cubicBezTo>
                    <a:pt x="17928" y="31415"/>
                    <a:pt x="20336" y="11882"/>
                    <a:pt x="20777" y="1567"/>
                  </a:cubicBezTo>
                  <a:cubicBezTo>
                    <a:pt x="20811" y="765"/>
                    <a:pt x="20165" y="198"/>
                    <a:pt x="19454" y="198"/>
                  </a:cubicBezTo>
                  <a:cubicBezTo>
                    <a:pt x="19216" y="198"/>
                    <a:pt x="18971" y="261"/>
                    <a:pt x="18742" y="400"/>
                  </a:cubicBezTo>
                  <a:cubicBezTo>
                    <a:pt x="17189" y="1341"/>
                    <a:pt x="15630" y="1690"/>
                    <a:pt x="14170" y="1690"/>
                  </a:cubicBezTo>
                  <a:cubicBezTo>
                    <a:pt x="12004" y="1690"/>
                    <a:pt x="10055" y="919"/>
                    <a:pt x="8666" y="164"/>
                  </a:cubicBezTo>
                  <a:cubicBezTo>
                    <a:pt x="8459" y="51"/>
                    <a:pt x="8243" y="0"/>
                    <a:pt x="8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4604675" y="2153250"/>
              <a:ext cx="330450" cy="336400"/>
            </a:xfrm>
            <a:custGeom>
              <a:rect b="b" l="l" r="r" t="t"/>
              <a:pathLst>
                <a:path extrusionOk="0" h="13456" w="13218">
                  <a:moveTo>
                    <a:pt x="5171" y="0"/>
                  </a:moveTo>
                  <a:lnTo>
                    <a:pt x="1781" y="2869"/>
                  </a:lnTo>
                  <a:lnTo>
                    <a:pt x="520" y="5148"/>
                  </a:lnTo>
                  <a:cubicBezTo>
                    <a:pt x="520" y="5148"/>
                    <a:pt x="1" y="7417"/>
                    <a:pt x="126" y="7539"/>
                  </a:cubicBezTo>
                  <a:cubicBezTo>
                    <a:pt x="250" y="7661"/>
                    <a:pt x="1110" y="9398"/>
                    <a:pt x="1110" y="9398"/>
                  </a:cubicBezTo>
                  <a:lnTo>
                    <a:pt x="2203" y="11473"/>
                  </a:lnTo>
                  <a:lnTo>
                    <a:pt x="3750" y="12696"/>
                  </a:lnTo>
                  <a:lnTo>
                    <a:pt x="6516" y="13456"/>
                  </a:lnTo>
                  <a:lnTo>
                    <a:pt x="9061" y="12747"/>
                  </a:lnTo>
                  <a:lnTo>
                    <a:pt x="11096" y="12139"/>
                  </a:lnTo>
                  <a:lnTo>
                    <a:pt x="13188" y="8832"/>
                  </a:lnTo>
                  <a:lnTo>
                    <a:pt x="13187" y="7254"/>
                  </a:lnTo>
                  <a:lnTo>
                    <a:pt x="13218" y="4698"/>
                  </a:lnTo>
                  <a:lnTo>
                    <a:pt x="12826" y="3886"/>
                  </a:lnTo>
                  <a:lnTo>
                    <a:pt x="12578" y="3101"/>
                  </a:lnTo>
                  <a:lnTo>
                    <a:pt x="12054" y="2215"/>
                  </a:lnTo>
                  <a:lnTo>
                    <a:pt x="11532" y="1576"/>
                  </a:lnTo>
                  <a:lnTo>
                    <a:pt x="9717" y="203"/>
                  </a:lnTo>
                  <a:lnTo>
                    <a:pt x="7871" y="58"/>
                  </a:lnTo>
                  <a:lnTo>
                    <a:pt x="5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4461950" y="2010600"/>
              <a:ext cx="655500" cy="646925"/>
            </a:xfrm>
            <a:custGeom>
              <a:rect b="b" l="l" r="r" t="t"/>
              <a:pathLst>
                <a:path extrusionOk="0" h="25877" w="26220">
                  <a:moveTo>
                    <a:pt x="15393" y="6531"/>
                  </a:moveTo>
                  <a:cubicBezTo>
                    <a:pt x="15600" y="6531"/>
                    <a:pt x="15803" y="6583"/>
                    <a:pt x="15998" y="6671"/>
                  </a:cubicBezTo>
                  <a:cubicBezTo>
                    <a:pt x="16911" y="7086"/>
                    <a:pt x="17662" y="8254"/>
                    <a:pt x="17662" y="8254"/>
                  </a:cubicBezTo>
                  <a:cubicBezTo>
                    <a:pt x="17726" y="8339"/>
                    <a:pt x="17780" y="8458"/>
                    <a:pt x="17827" y="8603"/>
                  </a:cubicBezTo>
                  <a:cubicBezTo>
                    <a:pt x="17924" y="8922"/>
                    <a:pt x="17967" y="9355"/>
                    <a:pt x="17899" y="9741"/>
                  </a:cubicBezTo>
                  <a:cubicBezTo>
                    <a:pt x="17844" y="10067"/>
                    <a:pt x="17717" y="10359"/>
                    <a:pt x="17483" y="10517"/>
                  </a:cubicBezTo>
                  <a:cubicBezTo>
                    <a:pt x="17355" y="10606"/>
                    <a:pt x="17193" y="10648"/>
                    <a:pt x="17011" y="10648"/>
                  </a:cubicBezTo>
                  <a:cubicBezTo>
                    <a:pt x="16298" y="10648"/>
                    <a:pt x="15267" y="10000"/>
                    <a:pt x="14698" y="8943"/>
                  </a:cubicBezTo>
                  <a:cubicBezTo>
                    <a:pt x="14262" y="8132"/>
                    <a:pt x="14110" y="7466"/>
                    <a:pt x="14338" y="7042"/>
                  </a:cubicBezTo>
                  <a:lnTo>
                    <a:pt x="14338" y="7040"/>
                  </a:lnTo>
                  <a:cubicBezTo>
                    <a:pt x="14476" y="6772"/>
                    <a:pt x="14773" y="6598"/>
                    <a:pt x="15246" y="6540"/>
                  </a:cubicBezTo>
                  <a:cubicBezTo>
                    <a:pt x="15295" y="6534"/>
                    <a:pt x="15344" y="6531"/>
                    <a:pt x="15393" y="6531"/>
                  </a:cubicBezTo>
                  <a:close/>
                  <a:moveTo>
                    <a:pt x="11328" y="6382"/>
                  </a:moveTo>
                  <a:cubicBezTo>
                    <a:pt x="11664" y="6382"/>
                    <a:pt x="11982" y="6443"/>
                    <a:pt x="12262" y="6559"/>
                  </a:cubicBezTo>
                  <a:cubicBezTo>
                    <a:pt x="13351" y="7025"/>
                    <a:pt x="13116" y="8195"/>
                    <a:pt x="13116" y="8195"/>
                  </a:cubicBezTo>
                  <a:cubicBezTo>
                    <a:pt x="12741" y="9481"/>
                    <a:pt x="10523" y="10692"/>
                    <a:pt x="9206" y="10692"/>
                  </a:cubicBezTo>
                  <a:cubicBezTo>
                    <a:pt x="8969" y="10692"/>
                    <a:pt x="8761" y="10652"/>
                    <a:pt x="8598" y="10567"/>
                  </a:cubicBezTo>
                  <a:cubicBezTo>
                    <a:pt x="7530" y="10013"/>
                    <a:pt x="7600" y="9259"/>
                    <a:pt x="8557" y="7887"/>
                  </a:cubicBezTo>
                  <a:lnTo>
                    <a:pt x="8556" y="7887"/>
                  </a:lnTo>
                  <a:cubicBezTo>
                    <a:pt x="8576" y="7857"/>
                    <a:pt x="8600" y="7830"/>
                    <a:pt x="8620" y="7801"/>
                  </a:cubicBezTo>
                  <a:cubicBezTo>
                    <a:pt x="9232" y="6980"/>
                    <a:pt x="10098" y="6521"/>
                    <a:pt x="10925" y="6411"/>
                  </a:cubicBezTo>
                  <a:cubicBezTo>
                    <a:pt x="11061" y="6392"/>
                    <a:pt x="11196" y="6382"/>
                    <a:pt x="11328" y="6382"/>
                  </a:cubicBezTo>
                  <a:close/>
                  <a:moveTo>
                    <a:pt x="18497" y="11804"/>
                  </a:moveTo>
                  <a:lnTo>
                    <a:pt x="18497" y="11805"/>
                  </a:lnTo>
                  <a:cubicBezTo>
                    <a:pt x="18497" y="11805"/>
                    <a:pt x="18497" y="11805"/>
                    <a:pt x="18497" y="11804"/>
                  </a:cubicBezTo>
                  <a:lnTo>
                    <a:pt x="18497" y="11804"/>
                  </a:lnTo>
                  <a:cubicBezTo>
                    <a:pt x="18497" y="11804"/>
                    <a:pt x="18497" y="11804"/>
                    <a:pt x="18497" y="11804"/>
                  </a:cubicBezTo>
                  <a:close/>
                  <a:moveTo>
                    <a:pt x="7719" y="10867"/>
                  </a:moveTo>
                  <a:cubicBezTo>
                    <a:pt x="8220" y="10867"/>
                    <a:pt x="8656" y="11771"/>
                    <a:pt x="8656" y="11771"/>
                  </a:cubicBezTo>
                  <a:cubicBezTo>
                    <a:pt x="8800" y="12026"/>
                    <a:pt x="8880" y="12448"/>
                    <a:pt x="7980" y="12540"/>
                  </a:cubicBezTo>
                  <a:cubicBezTo>
                    <a:pt x="7938" y="12544"/>
                    <a:pt x="7897" y="12546"/>
                    <a:pt x="7857" y="12546"/>
                  </a:cubicBezTo>
                  <a:cubicBezTo>
                    <a:pt x="7381" y="12546"/>
                    <a:pt x="7074" y="12276"/>
                    <a:pt x="7031" y="11916"/>
                  </a:cubicBezTo>
                  <a:cubicBezTo>
                    <a:pt x="6986" y="11652"/>
                    <a:pt x="7079" y="11350"/>
                    <a:pt x="7333" y="11069"/>
                  </a:cubicBezTo>
                  <a:cubicBezTo>
                    <a:pt x="7462" y="10925"/>
                    <a:pt x="7593" y="10867"/>
                    <a:pt x="7719" y="10867"/>
                  </a:cubicBezTo>
                  <a:close/>
                  <a:moveTo>
                    <a:pt x="18149" y="11472"/>
                  </a:moveTo>
                  <a:cubicBezTo>
                    <a:pt x="18517" y="11472"/>
                    <a:pt x="18498" y="11784"/>
                    <a:pt x="18497" y="11804"/>
                  </a:cubicBezTo>
                  <a:lnTo>
                    <a:pt x="18497" y="11804"/>
                  </a:lnTo>
                  <a:cubicBezTo>
                    <a:pt x="18590" y="11980"/>
                    <a:pt x="18585" y="12176"/>
                    <a:pt x="18517" y="12353"/>
                  </a:cubicBezTo>
                  <a:cubicBezTo>
                    <a:pt x="18408" y="12648"/>
                    <a:pt x="18137" y="12889"/>
                    <a:pt x="17866" y="12889"/>
                  </a:cubicBezTo>
                  <a:cubicBezTo>
                    <a:pt x="17840" y="12889"/>
                    <a:pt x="17815" y="12887"/>
                    <a:pt x="17789" y="12883"/>
                  </a:cubicBezTo>
                  <a:lnTo>
                    <a:pt x="17787" y="12887"/>
                  </a:lnTo>
                  <a:cubicBezTo>
                    <a:pt x="17733" y="12879"/>
                    <a:pt x="17682" y="12860"/>
                    <a:pt x="17637" y="12833"/>
                  </a:cubicBezTo>
                  <a:cubicBezTo>
                    <a:pt x="17155" y="12549"/>
                    <a:pt x="17218" y="11695"/>
                    <a:pt x="17881" y="11513"/>
                  </a:cubicBezTo>
                  <a:cubicBezTo>
                    <a:pt x="17987" y="11484"/>
                    <a:pt x="18076" y="11472"/>
                    <a:pt x="18149" y="11472"/>
                  </a:cubicBezTo>
                  <a:close/>
                  <a:moveTo>
                    <a:pt x="12959" y="10116"/>
                  </a:moveTo>
                  <a:cubicBezTo>
                    <a:pt x="13159" y="10116"/>
                    <a:pt x="13352" y="10153"/>
                    <a:pt x="13527" y="10236"/>
                  </a:cubicBezTo>
                  <a:lnTo>
                    <a:pt x="13526" y="10236"/>
                  </a:lnTo>
                  <a:cubicBezTo>
                    <a:pt x="14655" y="10769"/>
                    <a:pt x="14657" y="12310"/>
                    <a:pt x="14657" y="12310"/>
                  </a:cubicBezTo>
                  <a:cubicBezTo>
                    <a:pt x="14723" y="13335"/>
                    <a:pt x="13707" y="14158"/>
                    <a:pt x="12962" y="14571"/>
                  </a:cubicBezTo>
                  <a:cubicBezTo>
                    <a:pt x="12877" y="14618"/>
                    <a:pt x="12779" y="14639"/>
                    <a:pt x="12672" y="14639"/>
                  </a:cubicBezTo>
                  <a:cubicBezTo>
                    <a:pt x="11842" y="14639"/>
                    <a:pt x="10460" y="13339"/>
                    <a:pt x="10507" y="12261"/>
                  </a:cubicBezTo>
                  <a:cubicBezTo>
                    <a:pt x="10554" y="11229"/>
                    <a:pt x="11871" y="10116"/>
                    <a:pt x="12959" y="10116"/>
                  </a:cubicBezTo>
                  <a:close/>
                  <a:moveTo>
                    <a:pt x="16977" y="13223"/>
                  </a:moveTo>
                  <a:cubicBezTo>
                    <a:pt x="17216" y="13223"/>
                    <a:pt x="17435" y="13259"/>
                    <a:pt x="17607" y="13336"/>
                  </a:cubicBezTo>
                  <a:cubicBezTo>
                    <a:pt x="17707" y="13383"/>
                    <a:pt x="17790" y="13440"/>
                    <a:pt x="17852" y="13507"/>
                  </a:cubicBezTo>
                  <a:cubicBezTo>
                    <a:pt x="18381" y="14096"/>
                    <a:pt x="18080" y="14999"/>
                    <a:pt x="18080" y="14999"/>
                  </a:cubicBezTo>
                  <a:cubicBezTo>
                    <a:pt x="17987" y="15291"/>
                    <a:pt x="17831" y="15575"/>
                    <a:pt x="17628" y="15830"/>
                  </a:cubicBezTo>
                  <a:cubicBezTo>
                    <a:pt x="17172" y="16423"/>
                    <a:pt x="16486" y="16871"/>
                    <a:pt x="15794" y="16871"/>
                  </a:cubicBezTo>
                  <a:cubicBezTo>
                    <a:pt x="15507" y="16871"/>
                    <a:pt x="15219" y="16794"/>
                    <a:pt x="14946" y="16618"/>
                  </a:cubicBezTo>
                  <a:cubicBezTo>
                    <a:pt x="13723" y="15832"/>
                    <a:pt x="14313" y="14968"/>
                    <a:pt x="14883" y="14137"/>
                  </a:cubicBezTo>
                  <a:cubicBezTo>
                    <a:pt x="15261" y="13582"/>
                    <a:pt x="16223" y="13223"/>
                    <a:pt x="16977" y="13223"/>
                  </a:cubicBezTo>
                  <a:close/>
                  <a:moveTo>
                    <a:pt x="7901" y="12959"/>
                  </a:moveTo>
                  <a:cubicBezTo>
                    <a:pt x="8797" y="12959"/>
                    <a:pt x="10061" y="13966"/>
                    <a:pt x="10793" y="14540"/>
                  </a:cubicBezTo>
                  <a:cubicBezTo>
                    <a:pt x="11744" y="15286"/>
                    <a:pt x="11691" y="16048"/>
                    <a:pt x="11691" y="16048"/>
                  </a:cubicBezTo>
                  <a:cubicBezTo>
                    <a:pt x="11850" y="17160"/>
                    <a:pt x="11194" y="17544"/>
                    <a:pt x="10421" y="17544"/>
                  </a:cubicBezTo>
                  <a:cubicBezTo>
                    <a:pt x="9659" y="17544"/>
                    <a:pt x="8782" y="17171"/>
                    <a:pt x="8460" y="16757"/>
                  </a:cubicBezTo>
                  <a:cubicBezTo>
                    <a:pt x="8422" y="16707"/>
                    <a:pt x="8379" y="16659"/>
                    <a:pt x="8340" y="16602"/>
                  </a:cubicBezTo>
                  <a:lnTo>
                    <a:pt x="8336" y="16600"/>
                  </a:lnTo>
                  <a:cubicBezTo>
                    <a:pt x="7881" y="16017"/>
                    <a:pt x="7209" y="15133"/>
                    <a:pt x="7030" y="14339"/>
                  </a:cubicBezTo>
                  <a:lnTo>
                    <a:pt x="7029" y="14339"/>
                  </a:lnTo>
                  <a:cubicBezTo>
                    <a:pt x="6941" y="13944"/>
                    <a:pt x="6972" y="13575"/>
                    <a:pt x="7213" y="13276"/>
                  </a:cubicBezTo>
                  <a:cubicBezTo>
                    <a:pt x="7392" y="13052"/>
                    <a:pt x="7630" y="12959"/>
                    <a:pt x="7901" y="12959"/>
                  </a:cubicBezTo>
                  <a:close/>
                  <a:moveTo>
                    <a:pt x="12840" y="16165"/>
                  </a:moveTo>
                  <a:cubicBezTo>
                    <a:pt x="12856" y="16165"/>
                    <a:pt x="12872" y="16166"/>
                    <a:pt x="12888" y="16168"/>
                  </a:cubicBezTo>
                  <a:cubicBezTo>
                    <a:pt x="13426" y="16241"/>
                    <a:pt x="13748" y="16943"/>
                    <a:pt x="13748" y="16943"/>
                  </a:cubicBezTo>
                  <a:cubicBezTo>
                    <a:pt x="14013" y="17773"/>
                    <a:pt x="13449" y="18107"/>
                    <a:pt x="12901" y="18107"/>
                  </a:cubicBezTo>
                  <a:cubicBezTo>
                    <a:pt x="12578" y="18107"/>
                    <a:pt x="12260" y="17990"/>
                    <a:pt x="12121" y="17790"/>
                  </a:cubicBezTo>
                  <a:cubicBezTo>
                    <a:pt x="11760" y="17267"/>
                    <a:pt x="12311" y="16165"/>
                    <a:pt x="12840" y="16165"/>
                  </a:cubicBezTo>
                  <a:close/>
                  <a:moveTo>
                    <a:pt x="15192" y="0"/>
                  </a:moveTo>
                  <a:cubicBezTo>
                    <a:pt x="14725" y="0"/>
                    <a:pt x="14188" y="96"/>
                    <a:pt x="14155" y="529"/>
                  </a:cubicBezTo>
                  <a:cubicBezTo>
                    <a:pt x="14129" y="818"/>
                    <a:pt x="14569" y="1131"/>
                    <a:pt x="15159" y="1382"/>
                  </a:cubicBezTo>
                  <a:cubicBezTo>
                    <a:pt x="15209" y="1719"/>
                    <a:pt x="15216" y="2240"/>
                    <a:pt x="15105" y="3022"/>
                  </a:cubicBezTo>
                  <a:cubicBezTo>
                    <a:pt x="15003" y="3727"/>
                    <a:pt x="14661" y="4379"/>
                    <a:pt x="14282" y="4915"/>
                  </a:cubicBezTo>
                  <a:cubicBezTo>
                    <a:pt x="13688" y="4777"/>
                    <a:pt x="13087" y="4703"/>
                    <a:pt x="12490" y="4703"/>
                  </a:cubicBezTo>
                  <a:cubicBezTo>
                    <a:pt x="11488" y="4703"/>
                    <a:pt x="10499" y="4913"/>
                    <a:pt x="9577" y="5390"/>
                  </a:cubicBezTo>
                  <a:cubicBezTo>
                    <a:pt x="9205" y="5027"/>
                    <a:pt x="8859" y="4583"/>
                    <a:pt x="8661" y="4072"/>
                  </a:cubicBezTo>
                  <a:cubicBezTo>
                    <a:pt x="8605" y="3934"/>
                    <a:pt x="8559" y="3809"/>
                    <a:pt x="8520" y="3685"/>
                  </a:cubicBezTo>
                  <a:cubicBezTo>
                    <a:pt x="8325" y="3131"/>
                    <a:pt x="8427" y="2520"/>
                    <a:pt x="8765" y="2037"/>
                  </a:cubicBezTo>
                  <a:cubicBezTo>
                    <a:pt x="8860" y="1906"/>
                    <a:pt x="8916" y="1778"/>
                    <a:pt x="8933" y="1660"/>
                  </a:cubicBezTo>
                  <a:cubicBezTo>
                    <a:pt x="8962" y="1399"/>
                    <a:pt x="8782" y="1275"/>
                    <a:pt x="8470" y="1275"/>
                  </a:cubicBezTo>
                  <a:cubicBezTo>
                    <a:pt x="7996" y="1275"/>
                    <a:pt x="7217" y="1562"/>
                    <a:pt x="6405" y="2087"/>
                  </a:cubicBezTo>
                  <a:cubicBezTo>
                    <a:pt x="6405" y="2087"/>
                    <a:pt x="5118" y="2974"/>
                    <a:pt x="5583" y="3524"/>
                  </a:cubicBezTo>
                  <a:cubicBezTo>
                    <a:pt x="5652" y="3605"/>
                    <a:pt x="5774" y="3639"/>
                    <a:pt x="5932" y="3639"/>
                  </a:cubicBezTo>
                  <a:cubicBezTo>
                    <a:pt x="5969" y="3639"/>
                    <a:pt x="6007" y="3637"/>
                    <a:pt x="6048" y="3634"/>
                  </a:cubicBezTo>
                  <a:cubicBezTo>
                    <a:pt x="6109" y="3627"/>
                    <a:pt x="6170" y="3624"/>
                    <a:pt x="6230" y="3624"/>
                  </a:cubicBezTo>
                  <a:cubicBezTo>
                    <a:pt x="6802" y="3624"/>
                    <a:pt x="7347" y="3909"/>
                    <a:pt x="7704" y="4361"/>
                  </a:cubicBezTo>
                  <a:cubicBezTo>
                    <a:pt x="7744" y="4418"/>
                    <a:pt x="7789" y="4473"/>
                    <a:pt x="7832" y="4531"/>
                  </a:cubicBezTo>
                  <a:cubicBezTo>
                    <a:pt x="8180" y="5004"/>
                    <a:pt x="8382" y="5567"/>
                    <a:pt x="8491" y="6102"/>
                  </a:cubicBezTo>
                  <a:cubicBezTo>
                    <a:pt x="7572" y="6850"/>
                    <a:pt x="6758" y="7932"/>
                    <a:pt x="6115" y="9410"/>
                  </a:cubicBezTo>
                  <a:cubicBezTo>
                    <a:pt x="6068" y="9518"/>
                    <a:pt x="6015" y="9624"/>
                    <a:pt x="5955" y="9724"/>
                  </a:cubicBezTo>
                  <a:cubicBezTo>
                    <a:pt x="5716" y="9753"/>
                    <a:pt x="5462" y="9772"/>
                    <a:pt x="5201" y="9772"/>
                  </a:cubicBezTo>
                  <a:cubicBezTo>
                    <a:pt x="4653" y="9772"/>
                    <a:pt x="4075" y="9691"/>
                    <a:pt x="3550" y="9461"/>
                  </a:cubicBezTo>
                  <a:cubicBezTo>
                    <a:pt x="3359" y="9376"/>
                    <a:pt x="3185" y="9295"/>
                    <a:pt x="3034" y="9217"/>
                  </a:cubicBezTo>
                  <a:cubicBezTo>
                    <a:pt x="2523" y="8960"/>
                    <a:pt x="2157" y="8468"/>
                    <a:pt x="2083" y="7900"/>
                  </a:cubicBezTo>
                  <a:cubicBezTo>
                    <a:pt x="2055" y="7694"/>
                    <a:pt x="1999" y="7519"/>
                    <a:pt x="1911" y="7406"/>
                  </a:cubicBezTo>
                  <a:cubicBezTo>
                    <a:pt x="1832" y="7307"/>
                    <a:pt x="1742" y="7261"/>
                    <a:pt x="1646" y="7261"/>
                  </a:cubicBezTo>
                  <a:cubicBezTo>
                    <a:pt x="1197" y="7261"/>
                    <a:pt x="602" y="8267"/>
                    <a:pt x="304" y="9664"/>
                  </a:cubicBezTo>
                  <a:cubicBezTo>
                    <a:pt x="304" y="9664"/>
                    <a:pt x="0" y="11330"/>
                    <a:pt x="773" y="11393"/>
                  </a:cubicBezTo>
                  <a:cubicBezTo>
                    <a:pt x="779" y="11394"/>
                    <a:pt x="786" y="11394"/>
                    <a:pt x="792" y="11394"/>
                  </a:cubicBezTo>
                  <a:cubicBezTo>
                    <a:pt x="936" y="11394"/>
                    <a:pt x="1085" y="11287"/>
                    <a:pt x="1229" y="11103"/>
                  </a:cubicBezTo>
                  <a:cubicBezTo>
                    <a:pt x="1579" y="10658"/>
                    <a:pt x="2102" y="10384"/>
                    <a:pt x="2662" y="10384"/>
                  </a:cubicBezTo>
                  <a:cubicBezTo>
                    <a:pt x="2723" y="10384"/>
                    <a:pt x="2784" y="10387"/>
                    <a:pt x="2845" y="10394"/>
                  </a:cubicBezTo>
                  <a:cubicBezTo>
                    <a:pt x="2977" y="10406"/>
                    <a:pt x="3118" y="10423"/>
                    <a:pt x="3267" y="10445"/>
                  </a:cubicBezTo>
                  <a:cubicBezTo>
                    <a:pt x="3941" y="10544"/>
                    <a:pt x="4572" y="10858"/>
                    <a:pt x="5092" y="11224"/>
                  </a:cubicBezTo>
                  <a:cubicBezTo>
                    <a:pt x="4959" y="11623"/>
                    <a:pt x="4900" y="12107"/>
                    <a:pt x="5005" y="12756"/>
                  </a:cubicBezTo>
                  <a:cubicBezTo>
                    <a:pt x="5153" y="13655"/>
                    <a:pt x="5644" y="14394"/>
                    <a:pt x="6176" y="15129"/>
                  </a:cubicBezTo>
                  <a:cubicBezTo>
                    <a:pt x="5704" y="15801"/>
                    <a:pt x="4962" y="16639"/>
                    <a:pt x="4004" y="17015"/>
                  </a:cubicBezTo>
                  <a:cubicBezTo>
                    <a:pt x="3559" y="17189"/>
                    <a:pt x="3198" y="17300"/>
                    <a:pt x="2907" y="17370"/>
                  </a:cubicBezTo>
                  <a:cubicBezTo>
                    <a:pt x="2841" y="17384"/>
                    <a:pt x="2775" y="17391"/>
                    <a:pt x="2709" y="17391"/>
                  </a:cubicBezTo>
                  <a:cubicBezTo>
                    <a:pt x="2466" y="17391"/>
                    <a:pt x="2229" y="17298"/>
                    <a:pt x="2050" y="17125"/>
                  </a:cubicBezTo>
                  <a:cubicBezTo>
                    <a:pt x="1812" y="16896"/>
                    <a:pt x="1582" y="16744"/>
                    <a:pt x="1372" y="16721"/>
                  </a:cubicBezTo>
                  <a:cubicBezTo>
                    <a:pt x="1352" y="16719"/>
                    <a:pt x="1333" y="16718"/>
                    <a:pt x="1314" y="16718"/>
                  </a:cubicBezTo>
                  <a:cubicBezTo>
                    <a:pt x="669" y="16718"/>
                    <a:pt x="913" y="18045"/>
                    <a:pt x="1837" y="19470"/>
                  </a:cubicBezTo>
                  <a:cubicBezTo>
                    <a:pt x="1837" y="19470"/>
                    <a:pt x="2531" y="20481"/>
                    <a:pt x="3107" y="20481"/>
                  </a:cubicBezTo>
                  <a:cubicBezTo>
                    <a:pt x="3211" y="20481"/>
                    <a:pt x="3311" y="20448"/>
                    <a:pt x="3402" y="20370"/>
                  </a:cubicBezTo>
                  <a:cubicBezTo>
                    <a:pt x="3568" y="20228"/>
                    <a:pt x="3562" y="19890"/>
                    <a:pt x="3444" y="19477"/>
                  </a:cubicBezTo>
                  <a:cubicBezTo>
                    <a:pt x="3356" y="19165"/>
                    <a:pt x="3452" y="18833"/>
                    <a:pt x="3688" y="18602"/>
                  </a:cubicBezTo>
                  <a:cubicBezTo>
                    <a:pt x="3890" y="18407"/>
                    <a:pt x="4159" y="18177"/>
                    <a:pt x="4502" y="17915"/>
                  </a:cubicBezTo>
                  <a:cubicBezTo>
                    <a:pt x="5379" y="17258"/>
                    <a:pt x="6564" y="17087"/>
                    <a:pt x="7405" y="17055"/>
                  </a:cubicBezTo>
                  <a:lnTo>
                    <a:pt x="7461" y="17181"/>
                  </a:lnTo>
                  <a:cubicBezTo>
                    <a:pt x="7908" y="18244"/>
                    <a:pt x="8846" y="18562"/>
                    <a:pt x="9743" y="18969"/>
                  </a:cubicBezTo>
                  <a:cubicBezTo>
                    <a:pt x="9925" y="19850"/>
                    <a:pt x="10062" y="21185"/>
                    <a:pt x="9576" y="22305"/>
                  </a:cubicBezTo>
                  <a:cubicBezTo>
                    <a:pt x="9216" y="23131"/>
                    <a:pt x="8900" y="23610"/>
                    <a:pt x="8659" y="23889"/>
                  </a:cubicBezTo>
                  <a:cubicBezTo>
                    <a:pt x="8514" y="23874"/>
                    <a:pt x="8374" y="23867"/>
                    <a:pt x="8241" y="23867"/>
                  </a:cubicBezTo>
                  <a:cubicBezTo>
                    <a:pt x="7860" y="23867"/>
                    <a:pt x="7542" y="23930"/>
                    <a:pt x="7356" y="24078"/>
                  </a:cubicBezTo>
                  <a:cubicBezTo>
                    <a:pt x="6752" y="24560"/>
                    <a:pt x="7965" y="25420"/>
                    <a:pt x="9798" y="25812"/>
                  </a:cubicBezTo>
                  <a:cubicBezTo>
                    <a:pt x="9798" y="25812"/>
                    <a:pt x="10150" y="25876"/>
                    <a:pt x="10548" y="25876"/>
                  </a:cubicBezTo>
                  <a:cubicBezTo>
                    <a:pt x="11052" y="25876"/>
                    <a:pt x="11629" y="25773"/>
                    <a:pt x="11667" y="25304"/>
                  </a:cubicBezTo>
                  <a:cubicBezTo>
                    <a:pt x="11691" y="24995"/>
                    <a:pt x="11222" y="24654"/>
                    <a:pt x="10579" y="24383"/>
                  </a:cubicBezTo>
                  <a:cubicBezTo>
                    <a:pt x="10528" y="24017"/>
                    <a:pt x="10518" y="23458"/>
                    <a:pt x="10641" y="22609"/>
                  </a:cubicBezTo>
                  <a:cubicBezTo>
                    <a:pt x="10817" y="21399"/>
                    <a:pt x="11639" y="20332"/>
                    <a:pt x="12260" y="19680"/>
                  </a:cubicBezTo>
                  <a:cubicBezTo>
                    <a:pt x="12443" y="19695"/>
                    <a:pt x="12627" y="19703"/>
                    <a:pt x="12810" y="19703"/>
                  </a:cubicBezTo>
                  <a:cubicBezTo>
                    <a:pt x="13852" y="19703"/>
                    <a:pt x="14877" y="19456"/>
                    <a:pt x="15822" y="19001"/>
                  </a:cubicBezTo>
                  <a:cubicBezTo>
                    <a:pt x="16162" y="19286"/>
                    <a:pt x="16507" y="19663"/>
                    <a:pt x="16687" y="20119"/>
                  </a:cubicBezTo>
                  <a:cubicBezTo>
                    <a:pt x="16880" y="20610"/>
                    <a:pt x="16947" y="20940"/>
                    <a:pt x="16963" y="21155"/>
                  </a:cubicBezTo>
                  <a:cubicBezTo>
                    <a:pt x="16708" y="21365"/>
                    <a:pt x="16524" y="21586"/>
                    <a:pt x="16502" y="21773"/>
                  </a:cubicBezTo>
                  <a:cubicBezTo>
                    <a:pt x="16482" y="21951"/>
                    <a:pt x="16604" y="22036"/>
                    <a:pt x="16817" y="22036"/>
                  </a:cubicBezTo>
                  <a:cubicBezTo>
                    <a:pt x="17141" y="22036"/>
                    <a:pt x="17674" y="21839"/>
                    <a:pt x="18230" y="21479"/>
                  </a:cubicBezTo>
                  <a:cubicBezTo>
                    <a:pt x="18230" y="21479"/>
                    <a:pt x="19114" y="20871"/>
                    <a:pt x="18794" y="20496"/>
                  </a:cubicBezTo>
                  <a:cubicBezTo>
                    <a:pt x="18747" y="20441"/>
                    <a:pt x="18665" y="20416"/>
                    <a:pt x="18560" y="20416"/>
                  </a:cubicBezTo>
                  <a:cubicBezTo>
                    <a:pt x="18401" y="20416"/>
                    <a:pt x="18189" y="20472"/>
                    <a:pt x="17961" y="20565"/>
                  </a:cubicBezTo>
                  <a:cubicBezTo>
                    <a:pt x="17789" y="20434"/>
                    <a:pt x="17553" y="20206"/>
                    <a:pt x="17252" y="19804"/>
                  </a:cubicBezTo>
                  <a:cubicBezTo>
                    <a:pt x="16955" y="19407"/>
                    <a:pt x="16817" y="18909"/>
                    <a:pt x="16754" y="18465"/>
                  </a:cubicBezTo>
                  <a:lnTo>
                    <a:pt x="16755" y="18464"/>
                  </a:lnTo>
                  <a:cubicBezTo>
                    <a:pt x="17785" y="17774"/>
                    <a:pt x="18684" y="16825"/>
                    <a:pt x="19358" y="15670"/>
                  </a:cubicBezTo>
                  <a:lnTo>
                    <a:pt x="19449" y="15514"/>
                  </a:lnTo>
                  <a:cubicBezTo>
                    <a:pt x="19615" y="15503"/>
                    <a:pt x="19786" y="15496"/>
                    <a:pt x="19959" y="15496"/>
                  </a:cubicBezTo>
                  <a:cubicBezTo>
                    <a:pt x="20622" y="15496"/>
                    <a:pt x="21322" y="15592"/>
                    <a:pt x="21958" y="15871"/>
                  </a:cubicBezTo>
                  <a:cubicBezTo>
                    <a:pt x="22178" y="15964"/>
                    <a:pt x="22380" y="16059"/>
                    <a:pt x="22557" y="16149"/>
                  </a:cubicBezTo>
                  <a:cubicBezTo>
                    <a:pt x="23178" y="16464"/>
                    <a:pt x="23627" y="17049"/>
                    <a:pt x="23713" y="17739"/>
                  </a:cubicBezTo>
                  <a:cubicBezTo>
                    <a:pt x="23750" y="17987"/>
                    <a:pt x="23816" y="18195"/>
                    <a:pt x="23926" y="18335"/>
                  </a:cubicBezTo>
                  <a:cubicBezTo>
                    <a:pt x="24020" y="18453"/>
                    <a:pt x="24128" y="18508"/>
                    <a:pt x="24243" y="18508"/>
                  </a:cubicBezTo>
                  <a:cubicBezTo>
                    <a:pt x="24782" y="18508"/>
                    <a:pt x="25492" y="17299"/>
                    <a:pt x="25851" y="15622"/>
                  </a:cubicBezTo>
                  <a:cubicBezTo>
                    <a:pt x="25851" y="15622"/>
                    <a:pt x="26220" y="13619"/>
                    <a:pt x="25287" y="13546"/>
                  </a:cubicBezTo>
                  <a:cubicBezTo>
                    <a:pt x="25279" y="13546"/>
                    <a:pt x="25271" y="13545"/>
                    <a:pt x="25262" y="13545"/>
                  </a:cubicBezTo>
                  <a:cubicBezTo>
                    <a:pt x="25089" y="13545"/>
                    <a:pt x="24908" y="13678"/>
                    <a:pt x="24734" y="13901"/>
                  </a:cubicBezTo>
                  <a:cubicBezTo>
                    <a:pt x="24318" y="14438"/>
                    <a:pt x="23690" y="14758"/>
                    <a:pt x="23022" y="14758"/>
                  </a:cubicBezTo>
                  <a:cubicBezTo>
                    <a:pt x="22949" y="14758"/>
                    <a:pt x="22875" y="14754"/>
                    <a:pt x="22801" y="14746"/>
                  </a:cubicBezTo>
                  <a:cubicBezTo>
                    <a:pt x="22643" y="14733"/>
                    <a:pt x="22472" y="14711"/>
                    <a:pt x="22290" y="14686"/>
                  </a:cubicBezTo>
                  <a:cubicBezTo>
                    <a:pt x="21484" y="14568"/>
                    <a:pt x="20733" y="14192"/>
                    <a:pt x="20106" y="13760"/>
                  </a:cubicBezTo>
                  <a:cubicBezTo>
                    <a:pt x="20274" y="12986"/>
                    <a:pt x="20281" y="12182"/>
                    <a:pt x="19964" y="11492"/>
                  </a:cubicBezTo>
                  <a:cubicBezTo>
                    <a:pt x="19721" y="10971"/>
                    <a:pt x="19525" y="10455"/>
                    <a:pt x="19342" y="9956"/>
                  </a:cubicBezTo>
                  <a:cubicBezTo>
                    <a:pt x="19712" y="9466"/>
                    <a:pt x="20253" y="8902"/>
                    <a:pt x="20929" y="8634"/>
                  </a:cubicBezTo>
                  <a:cubicBezTo>
                    <a:pt x="21536" y="8398"/>
                    <a:pt x="21943" y="8316"/>
                    <a:pt x="22206" y="8292"/>
                  </a:cubicBezTo>
                  <a:cubicBezTo>
                    <a:pt x="22469" y="8609"/>
                    <a:pt x="22742" y="8836"/>
                    <a:pt x="22971" y="8862"/>
                  </a:cubicBezTo>
                  <a:cubicBezTo>
                    <a:pt x="22987" y="8864"/>
                    <a:pt x="23002" y="8865"/>
                    <a:pt x="23017" y="8865"/>
                  </a:cubicBezTo>
                  <a:cubicBezTo>
                    <a:pt x="23513" y="8865"/>
                    <a:pt x="23325" y="7837"/>
                    <a:pt x="22610" y="6730"/>
                  </a:cubicBezTo>
                  <a:cubicBezTo>
                    <a:pt x="22610" y="6730"/>
                    <a:pt x="22068" y="5948"/>
                    <a:pt x="21622" y="5948"/>
                  </a:cubicBezTo>
                  <a:cubicBezTo>
                    <a:pt x="21542" y="5948"/>
                    <a:pt x="21464" y="5973"/>
                    <a:pt x="21394" y="6033"/>
                  </a:cubicBezTo>
                  <a:cubicBezTo>
                    <a:pt x="21222" y="6177"/>
                    <a:pt x="21289" y="6594"/>
                    <a:pt x="21479" y="7063"/>
                  </a:cubicBezTo>
                  <a:cubicBezTo>
                    <a:pt x="21319" y="7273"/>
                    <a:pt x="21039" y="7565"/>
                    <a:pt x="20540" y="7933"/>
                  </a:cubicBezTo>
                  <a:cubicBezTo>
                    <a:pt x="20028" y="8318"/>
                    <a:pt x="19380" y="8490"/>
                    <a:pt x="18818" y="8565"/>
                  </a:cubicBezTo>
                  <a:cubicBezTo>
                    <a:pt x="18314" y="7326"/>
                    <a:pt x="17673" y="6276"/>
                    <a:pt x="16271" y="5613"/>
                  </a:cubicBezTo>
                  <a:cubicBezTo>
                    <a:pt x="16115" y="5539"/>
                    <a:pt x="15955" y="5469"/>
                    <a:pt x="15793" y="5404"/>
                  </a:cubicBezTo>
                  <a:cubicBezTo>
                    <a:pt x="15747" y="4733"/>
                    <a:pt x="15797" y="3976"/>
                    <a:pt x="16087" y="3305"/>
                  </a:cubicBezTo>
                  <a:cubicBezTo>
                    <a:pt x="16421" y="2539"/>
                    <a:pt x="16713" y="2094"/>
                    <a:pt x="16935" y="1837"/>
                  </a:cubicBezTo>
                  <a:cubicBezTo>
                    <a:pt x="17070" y="1851"/>
                    <a:pt x="17200" y="1858"/>
                    <a:pt x="17324" y="1858"/>
                  </a:cubicBezTo>
                  <a:cubicBezTo>
                    <a:pt x="17676" y="1858"/>
                    <a:pt x="17970" y="1799"/>
                    <a:pt x="18143" y="1666"/>
                  </a:cubicBezTo>
                  <a:cubicBezTo>
                    <a:pt x="18700" y="1220"/>
                    <a:pt x="17581" y="422"/>
                    <a:pt x="15884" y="59"/>
                  </a:cubicBezTo>
                  <a:cubicBezTo>
                    <a:pt x="15884" y="59"/>
                    <a:pt x="15560" y="0"/>
                    <a:pt x="15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4862500" y="3745550"/>
              <a:ext cx="277275" cy="268025"/>
            </a:xfrm>
            <a:custGeom>
              <a:rect b="b" l="l" r="r" t="t"/>
              <a:pathLst>
                <a:path extrusionOk="0" h="10721" w="11091">
                  <a:moveTo>
                    <a:pt x="4738" y="1"/>
                  </a:moveTo>
                  <a:lnTo>
                    <a:pt x="2694" y="581"/>
                  </a:lnTo>
                  <a:cubicBezTo>
                    <a:pt x="2694" y="581"/>
                    <a:pt x="1082" y="1583"/>
                    <a:pt x="1083" y="1726"/>
                  </a:cubicBezTo>
                  <a:cubicBezTo>
                    <a:pt x="1085" y="1869"/>
                    <a:pt x="573" y="3364"/>
                    <a:pt x="573" y="3364"/>
                  </a:cubicBezTo>
                  <a:lnTo>
                    <a:pt x="1" y="5190"/>
                  </a:lnTo>
                  <a:lnTo>
                    <a:pt x="181" y="6788"/>
                  </a:lnTo>
                  <a:lnTo>
                    <a:pt x="1331" y="8827"/>
                  </a:lnTo>
                  <a:lnTo>
                    <a:pt x="3205" y="9893"/>
                  </a:lnTo>
                  <a:lnTo>
                    <a:pt x="4727" y="10721"/>
                  </a:lnTo>
                  <a:lnTo>
                    <a:pt x="7843" y="10031"/>
                  </a:lnTo>
                  <a:lnTo>
                    <a:pt x="8755" y="9124"/>
                  </a:lnTo>
                  <a:lnTo>
                    <a:pt x="10252" y="7673"/>
                  </a:lnTo>
                  <a:lnTo>
                    <a:pt x="10497" y="6980"/>
                  </a:lnTo>
                  <a:lnTo>
                    <a:pt x="10809" y="6384"/>
                  </a:lnTo>
                  <a:lnTo>
                    <a:pt x="11020" y="5571"/>
                  </a:lnTo>
                  <a:lnTo>
                    <a:pt x="11091" y="4901"/>
                  </a:lnTo>
                  <a:lnTo>
                    <a:pt x="10842" y="3063"/>
                  </a:lnTo>
                  <a:lnTo>
                    <a:pt x="9865" y="1911"/>
                  </a:lnTo>
                  <a:lnTo>
                    <a:pt x="8348" y="315"/>
                  </a:lnTo>
                  <a:lnTo>
                    <a:pt x="47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4735525" y="3635500"/>
              <a:ext cx="512700" cy="498400"/>
            </a:xfrm>
            <a:custGeom>
              <a:rect b="b" l="l" r="r" t="t"/>
              <a:pathLst>
                <a:path extrusionOk="0" h="19936" w="20508">
                  <a:moveTo>
                    <a:pt x="8321" y="5746"/>
                  </a:moveTo>
                  <a:cubicBezTo>
                    <a:pt x="9051" y="5746"/>
                    <a:pt x="8637" y="6917"/>
                    <a:pt x="8637" y="6917"/>
                  </a:cubicBezTo>
                  <a:cubicBezTo>
                    <a:pt x="8598" y="7056"/>
                    <a:pt x="8509" y="7218"/>
                    <a:pt x="8317" y="7218"/>
                  </a:cubicBezTo>
                  <a:cubicBezTo>
                    <a:pt x="8193" y="7218"/>
                    <a:pt x="8027" y="7151"/>
                    <a:pt x="7803" y="6967"/>
                  </a:cubicBezTo>
                  <a:cubicBezTo>
                    <a:pt x="7461" y="6678"/>
                    <a:pt x="7421" y="6310"/>
                    <a:pt x="7621" y="6059"/>
                  </a:cubicBezTo>
                  <a:cubicBezTo>
                    <a:pt x="7747" y="5881"/>
                    <a:pt x="7975" y="5762"/>
                    <a:pt x="8284" y="5747"/>
                  </a:cubicBezTo>
                  <a:cubicBezTo>
                    <a:pt x="8297" y="5746"/>
                    <a:pt x="8309" y="5746"/>
                    <a:pt x="8321" y="5746"/>
                  </a:cubicBezTo>
                  <a:close/>
                  <a:moveTo>
                    <a:pt x="11336" y="4584"/>
                  </a:moveTo>
                  <a:cubicBezTo>
                    <a:pt x="11999" y="4584"/>
                    <a:pt x="12598" y="4806"/>
                    <a:pt x="13043" y="5149"/>
                  </a:cubicBezTo>
                  <a:cubicBezTo>
                    <a:pt x="13361" y="5390"/>
                    <a:pt x="13597" y="5689"/>
                    <a:pt x="13726" y="6009"/>
                  </a:cubicBezTo>
                  <a:cubicBezTo>
                    <a:pt x="14082" y="6906"/>
                    <a:pt x="13271" y="7443"/>
                    <a:pt x="13271" y="7443"/>
                  </a:cubicBezTo>
                  <a:cubicBezTo>
                    <a:pt x="13017" y="7581"/>
                    <a:pt x="12692" y="7642"/>
                    <a:pt x="12337" y="7642"/>
                  </a:cubicBezTo>
                  <a:cubicBezTo>
                    <a:pt x="11109" y="7642"/>
                    <a:pt x="9525" y="6918"/>
                    <a:pt x="9301" y="6191"/>
                  </a:cubicBezTo>
                  <a:cubicBezTo>
                    <a:pt x="9008" y="5254"/>
                    <a:pt x="9485" y="4861"/>
                    <a:pt x="10829" y="4626"/>
                  </a:cubicBezTo>
                  <a:cubicBezTo>
                    <a:pt x="10857" y="4621"/>
                    <a:pt x="10887" y="4620"/>
                    <a:pt x="10914" y="4614"/>
                  </a:cubicBezTo>
                  <a:cubicBezTo>
                    <a:pt x="11057" y="4594"/>
                    <a:pt x="11198" y="4584"/>
                    <a:pt x="11336" y="4584"/>
                  </a:cubicBezTo>
                  <a:close/>
                  <a:moveTo>
                    <a:pt x="10550" y="7907"/>
                  </a:moveTo>
                  <a:cubicBezTo>
                    <a:pt x="11303" y="7907"/>
                    <a:pt x="12111" y="8247"/>
                    <a:pt x="12325" y="8853"/>
                  </a:cubicBezTo>
                  <a:cubicBezTo>
                    <a:pt x="12665" y="9813"/>
                    <a:pt x="11775" y="10700"/>
                    <a:pt x="11775" y="10700"/>
                  </a:cubicBezTo>
                  <a:cubicBezTo>
                    <a:pt x="11460" y="11054"/>
                    <a:pt x="10985" y="11172"/>
                    <a:pt x="10511" y="11172"/>
                  </a:cubicBezTo>
                  <a:cubicBezTo>
                    <a:pt x="10146" y="11172"/>
                    <a:pt x="9782" y="11102"/>
                    <a:pt x="9491" y="11018"/>
                  </a:cubicBezTo>
                  <a:cubicBezTo>
                    <a:pt x="8830" y="10826"/>
                    <a:pt x="8682" y="8939"/>
                    <a:pt x="9418" y="8270"/>
                  </a:cubicBezTo>
                  <a:cubicBezTo>
                    <a:pt x="9690" y="8023"/>
                    <a:pt x="10111" y="7907"/>
                    <a:pt x="10550" y="7907"/>
                  </a:cubicBezTo>
                  <a:close/>
                  <a:moveTo>
                    <a:pt x="14826" y="7459"/>
                  </a:moveTo>
                  <a:cubicBezTo>
                    <a:pt x="15015" y="7459"/>
                    <a:pt x="15224" y="7544"/>
                    <a:pt x="15453" y="7724"/>
                  </a:cubicBezTo>
                  <a:cubicBezTo>
                    <a:pt x="15619" y="7855"/>
                    <a:pt x="15734" y="8034"/>
                    <a:pt x="15810" y="8235"/>
                  </a:cubicBezTo>
                  <a:cubicBezTo>
                    <a:pt x="16095" y="9004"/>
                    <a:pt x="15850" y="10109"/>
                    <a:pt x="15850" y="10109"/>
                  </a:cubicBezTo>
                  <a:cubicBezTo>
                    <a:pt x="15837" y="10195"/>
                    <a:pt x="15799" y="10295"/>
                    <a:pt x="15743" y="10405"/>
                  </a:cubicBezTo>
                  <a:cubicBezTo>
                    <a:pt x="15613" y="10644"/>
                    <a:pt x="15387" y="10918"/>
                    <a:pt x="15125" y="11102"/>
                  </a:cubicBezTo>
                  <a:cubicBezTo>
                    <a:pt x="14942" y="11231"/>
                    <a:pt x="14743" y="11318"/>
                    <a:pt x="14551" y="11318"/>
                  </a:cubicBezTo>
                  <a:cubicBezTo>
                    <a:pt x="14513" y="11318"/>
                    <a:pt x="14474" y="11314"/>
                    <a:pt x="14436" y="11307"/>
                  </a:cubicBezTo>
                  <a:cubicBezTo>
                    <a:pt x="13824" y="11192"/>
                    <a:pt x="13390" y="9965"/>
                    <a:pt x="13748" y="8790"/>
                  </a:cubicBezTo>
                  <a:cubicBezTo>
                    <a:pt x="13967" y="8069"/>
                    <a:pt x="14264" y="7598"/>
                    <a:pt x="14642" y="7487"/>
                  </a:cubicBezTo>
                  <a:cubicBezTo>
                    <a:pt x="14701" y="7469"/>
                    <a:pt x="14762" y="7459"/>
                    <a:pt x="14826" y="7459"/>
                  </a:cubicBezTo>
                  <a:close/>
                  <a:moveTo>
                    <a:pt x="7017" y="6942"/>
                  </a:moveTo>
                  <a:cubicBezTo>
                    <a:pt x="7950" y="6942"/>
                    <a:pt x="8150" y="8789"/>
                    <a:pt x="8263" y="9746"/>
                  </a:cubicBezTo>
                  <a:cubicBezTo>
                    <a:pt x="8377" y="10724"/>
                    <a:pt x="7907" y="11132"/>
                    <a:pt x="7907" y="11132"/>
                  </a:cubicBezTo>
                  <a:cubicBezTo>
                    <a:pt x="7634" y="11492"/>
                    <a:pt x="7350" y="11636"/>
                    <a:pt x="7079" y="11636"/>
                  </a:cubicBezTo>
                  <a:cubicBezTo>
                    <a:pt x="6258" y="11636"/>
                    <a:pt x="5555" y="10312"/>
                    <a:pt x="5638" y="9669"/>
                  </a:cubicBezTo>
                  <a:cubicBezTo>
                    <a:pt x="5646" y="9618"/>
                    <a:pt x="5649" y="9566"/>
                    <a:pt x="5659" y="9510"/>
                  </a:cubicBezTo>
                  <a:lnTo>
                    <a:pt x="5658" y="9507"/>
                  </a:lnTo>
                  <a:cubicBezTo>
                    <a:pt x="5734" y="8906"/>
                    <a:pt x="5860" y="8010"/>
                    <a:pt x="6216" y="7450"/>
                  </a:cubicBezTo>
                  <a:lnTo>
                    <a:pt x="6216" y="7451"/>
                  </a:lnTo>
                  <a:cubicBezTo>
                    <a:pt x="6393" y="7173"/>
                    <a:pt x="6626" y="6979"/>
                    <a:pt x="6937" y="6946"/>
                  </a:cubicBezTo>
                  <a:cubicBezTo>
                    <a:pt x="6964" y="6943"/>
                    <a:pt x="6991" y="6942"/>
                    <a:pt x="7017" y="6942"/>
                  </a:cubicBezTo>
                  <a:close/>
                  <a:moveTo>
                    <a:pt x="13777" y="12023"/>
                  </a:moveTo>
                  <a:cubicBezTo>
                    <a:pt x="13878" y="12023"/>
                    <a:pt x="13984" y="12049"/>
                    <a:pt x="14088" y="12109"/>
                  </a:cubicBezTo>
                  <a:cubicBezTo>
                    <a:pt x="14575" y="12388"/>
                    <a:pt x="14274" y="12632"/>
                    <a:pt x="14274" y="12632"/>
                  </a:cubicBezTo>
                  <a:cubicBezTo>
                    <a:pt x="14225" y="12787"/>
                    <a:pt x="14109" y="12897"/>
                    <a:pt x="13969" y="12960"/>
                  </a:cubicBezTo>
                  <a:cubicBezTo>
                    <a:pt x="13872" y="13004"/>
                    <a:pt x="13764" y="13027"/>
                    <a:pt x="13659" y="13027"/>
                  </a:cubicBezTo>
                  <a:cubicBezTo>
                    <a:pt x="13489" y="13027"/>
                    <a:pt x="13329" y="12967"/>
                    <a:pt x="13243" y="12843"/>
                  </a:cubicBezTo>
                  <a:lnTo>
                    <a:pt x="13239" y="12844"/>
                  </a:lnTo>
                  <a:cubicBezTo>
                    <a:pt x="13213" y="12808"/>
                    <a:pt x="13195" y="12768"/>
                    <a:pt x="13184" y="12725"/>
                  </a:cubicBezTo>
                  <a:cubicBezTo>
                    <a:pt x="13095" y="12378"/>
                    <a:pt x="13404" y="12023"/>
                    <a:pt x="13777" y="12023"/>
                  </a:cubicBezTo>
                  <a:close/>
                  <a:moveTo>
                    <a:pt x="8136" y="11743"/>
                  </a:moveTo>
                  <a:cubicBezTo>
                    <a:pt x="8302" y="11743"/>
                    <a:pt x="8445" y="11789"/>
                    <a:pt x="8525" y="11893"/>
                  </a:cubicBezTo>
                  <a:cubicBezTo>
                    <a:pt x="8791" y="12246"/>
                    <a:pt x="8570" y="12836"/>
                    <a:pt x="8570" y="12836"/>
                  </a:cubicBezTo>
                  <a:cubicBezTo>
                    <a:pt x="8402" y="13158"/>
                    <a:pt x="8184" y="13280"/>
                    <a:pt x="7970" y="13280"/>
                  </a:cubicBezTo>
                  <a:cubicBezTo>
                    <a:pt x="7517" y="13280"/>
                    <a:pt x="7078" y="12737"/>
                    <a:pt x="7144" y="12381"/>
                  </a:cubicBezTo>
                  <a:cubicBezTo>
                    <a:pt x="7214" y="12011"/>
                    <a:pt x="7739" y="11743"/>
                    <a:pt x="8136" y="11743"/>
                  </a:cubicBezTo>
                  <a:close/>
                  <a:moveTo>
                    <a:pt x="11044" y="11863"/>
                  </a:moveTo>
                  <a:cubicBezTo>
                    <a:pt x="11744" y="11863"/>
                    <a:pt x="12672" y="12450"/>
                    <a:pt x="12876" y="12997"/>
                  </a:cubicBezTo>
                  <a:cubicBezTo>
                    <a:pt x="12906" y="13073"/>
                    <a:pt x="12919" y="13155"/>
                    <a:pt x="12918" y="13236"/>
                  </a:cubicBezTo>
                  <a:cubicBezTo>
                    <a:pt x="12880" y="13882"/>
                    <a:pt x="12186" y="14227"/>
                    <a:pt x="12186" y="14227"/>
                  </a:cubicBezTo>
                  <a:cubicBezTo>
                    <a:pt x="11953" y="14343"/>
                    <a:pt x="11702" y="14415"/>
                    <a:pt x="11444" y="14442"/>
                  </a:cubicBezTo>
                  <a:cubicBezTo>
                    <a:pt x="11338" y="14456"/>
                    <a:pt x="11231" y="14463"/>
                    <a:pt x="11124" y="14463"/>
                  </a:cubicBezTo>
                  <a:cubicBezTo>
                    <a:pt x="10364" y="14463"/>
                    <a:pt x="9611" y="14118"/>
                    <a:pt x="9446" y="13343"/>
                  </a:cubicBezTo>
                  <a:cubicBezTo>
                    <a:pt x="9200" y="12183"/>
                    <a:pt x="10039" y="12027"/>
                    <a:pt x="10847" y="11880"/>
                  </a:cubicBezTo>
                  <a:cubicBezTo>
                    <a:pt x="10910" y="11868"/>
                    <a:pt x="10976" y="11863"/>
                    <a:pt x="11044" y="11863"/>
                  </a:cubicBezTo>
                  <a:close/>
                  <a:moveTo>
                    <a:pt x="12419" y="1"/>
                  </a:moveTo>
                  <a:cubicBezTo>
                    <a:pt x="12070" y="1"/>
                    <a:pt x="11673" y="73"/>
                    <a:pt x="11644" y="397"/>
                  </a:cubicBezTo>
                  <a:cubicBezTo>
                    <a:pt x="11635" y="504"/>
                    <a:pt x="11715" y="618"/>
                    <a:pt x="11849" y="730"/>
                  </a:cubicBezTo>
                  <a:cubicBezTo>
                    <a:pt x="12254" y="1060"/>
                    <a:pt x="12442" y="1591"/>
                    <a:pt x="12380" y="2108"/>
                  </a:cubicBezTo>
                  <a:cubicBezTo>
                    <a:pt x="12368" y="2162"/>
                    <a:pt x="12364" y="2221"/>
                    <a:pt x="12355" y="2280"/>
                  </a:cubicBezTo>
                  <a:cubicBezTo>
                    <a:pt x="12281" y="2753"/>
                    <a:pt x="12071" y="3192"/>
                    <a:pt x="11824" y="3565"/>
                  </a:cubicBezTo>
                  <a:cubicBezTo>
                    <a:pt x="11634" y="3544"/>
                    <a:pt x="11439" y="3534"/>
                    <a:pt x="11238" y="3534"/>
                  </a:cubicBezTo>
                  <a:cubicBezTo>
                    <a:pt x="10425" y="3534"/>
                    <a:pt x="9526" y="3706"/>
                    <a:pt x="8543" y="4089"/>
                  </a:cubicBezTo>
                  <a:cubicBezTo>
                    <a:pt x="8454" y="4124"/>
                    <a:pt x="8363" y="4154"/>
                    <a:pt x="8270" y="4177"/>
                  </a:cubicBezTo>
                  <a:cubicBezTo>
                    <a:pt x="7792" y="3800"/>
                    <a:pt x="7288" y="3278"/>
                    <a:pt x="7039" y="2634"/>
                  </a:cubicBezTo>
                  <a:cubicBezTo>
                    <a:pt x="6979" y="2475"/>
                    <a:pt x="6925" y="2327"/>
                    <a:pt x="6883" y="2195"/>
                  </a:cubicBezTo>
                  <a:cubicBezTo>
                    <a:pt x="6739" y="1752"/>
                    <a:pt x="6813" y="1256"/>
                    <a:pt x="7100" y="888"/>
                  </a:cubicBezTo>
                  <a:cubicBezTo>
                    <a:pt x="7203" y="752"/>
                    <a:pt x="7272" y="621"/>
                    <a:pt x="7287" y="504"/>
                  </a:cubicBezTo>
                  <a:cubicBezTo>
                    <a:pt x="7313" y="273"/>
                    <a:pt x="7153" y="163"/>
                    <a:pt x="6875" y="163"/>
                  </a:cubicBezTo>
                  <a:cubicBezTo>
                    <a:pt x="6457" y="163"/>
                    <a:pt x="5772" y="412"/>
                    <a:pt x="5056" y="873"/>
                  </a:cubicBezTo>
                  <a:cubicBezTo>
                    <a:pt x="5056" y="873"/>
                    <a:pt x="3918" y="1654"/>
                    <a:pt x="4325" y="2137"/>
                  </a:cubicBezTo>
                  <a:cubicBezTo>
                    <a:pt x="4387" y="2209"/>
                    <a:pt x="4494" y="2242"/>
                    <a:pt x="4633" y="2242"/>
                  </a:cubicBezTo>
                  <a:cubicBezTo>
                    <a:pt x="4671" y="2242"/>
                    <a:pt x="4712" y="2240"/>
                    <a:pt x="4755" y="2235"/>
                  </a:cubicBezTo>
                  <a:cubicBezTo>
                    <a:pt x="4817" y="2228"/>
                    <a:pt x="4879" y="2224"/>
                    <a:pt x="4940" y="2224"/>
                  </a:cubicBezTo>
                  <a:cubicBezTo>
                    <a:pt x="5384" y="2224"/>
                    <a:pt x="5811" y="2410"/>
                    <a:pt x="6095" y="2762"/>
                  </a:cubicBezTo>
                  <a:cubicBezTo>
                    <a:pt x="6163" y="2846"/>
                    <a:pt x="6233" y="2937"/>
                    <a:pt x="6307" y="3036"/>
                  </a:cubicBezTo>
                  <a:cubicBezTo>
                    <a:pt x="6637" y="3483"/>
                    <a:pt x="6818" y="4028"/>
                    <a:pt x="6905" y="4540"/>
                  </a:cubicBezTo>
                  <a:cubicBezTo>
                    <a:pt x="6597" y="4692"/>
                    <a:pt x="6283" y="4937"/>
                    <a:pt x="5969" y="5370"/>
                  </a:cubicBezTo>
                  <a:cubicBezTo>
                    <a:pt x="5532" y="5973"/>
                    <a:pt x="5387" y="6682"/>
                    <a:pt x="5268" y="7412"/>
                  </a:cubicBezTo>
                  <a:cubicBezTo>
                    <a:pt x="4984" y="7461"/>
                    <a:pt x="4654" y="7499"/>
                    <a:pt x="4309" y="7499"/>
                  </a:cubicBezTo>
                  <a:cubicBezTo>
                    <a:pt x="3851" y="7499"/>
                    <a:pt x="3366" y="7432"/>
                    <a:pt x="2927" y="7239"/>
                  </a:cubicBezTo>
                  <a:cubicBezTo>
                    <a:pt x="2570" y="7082"/>
                    <a:pt x="2299" y="6937"/>
                    <a:pt x="2090" y="6809"/>
                  </a:cubicBezTo>
                  <a:cubicBezTo>
                    <a:pt x="1875" y="6667"/>
                    <a:pt x="1743" y="6429"/>
                    <a:pt x="1740" y="6171"/>
                  </a:cubicBezTo>
                  <a:cubicBezTo>
                    <a:pt x="1735" y="5903"/>
                    <a:pt x="1691" y="5681"/>
                    <a:pt x="1585" y="5547"/>
                  </a:cubicBezTo>
                  <a:cubicBezTo>
                    <a:pt x="1520" y="5466"/>
                    <a:pt x="1446" y="5428"/>
                    <a:pt x="1366" y="5428"/>
                  </a:cubicBezTo>
                  <a:cubicBezTo>
                    <a:pt x="998" y="5428"/>
                    <a:pt x="510" y="6251"/>
                    <a:pt x="261" y="7397"/>
                  </a:cubicBezTo>
                  <a:cubicBezTo>
                    <a:pt x="261" y="7397"/>
                    <a:pt x="1" y="8766"/>
                    <a:pt x="640" y="8819"/>
                  </a:cubicBezTo>
                  <a:cubicBezTo>
                    <a:pt x="646" y="8820"/>
                    <a:pt x="652" y="8820"/>
                    <a:pt x="658" y="8820"/>
                  </a:cubicBezTo>
                  <a:cubicBezTo>
                    <a:pt x="830" y="8820"/>
                    <a:pt x="1015" y="8626"/>
                    <a:pt x="1181" y="8331"/>
                  </a:cubicBezTo>
                  <a:cubicBezTo>
                    <a:pt x="1308" y="8105"/>
                    <a:pt x="1550" y="7969"/>
                    <a:pt x="1813" y="7969"/>
                  </a:cubicBezTo>
                  <a:cubicBezTo>
                    <a:pt x="1817" y="7969"/>
                    <a:pt x="1822" y="7969"/>
                    <a:pt x="1826" y="7969"/>
                  </a:cubicBezTo>
                  <a:cubicBezTo>
                    <a:pt x="2117" y="7977"/>
                    <a:pt x="2406" y="8003"/>
                    <a:pt x="2692" y="8045"/>
                  </a:cubicBezTo>
                  <a:cubicBezTo>
                    <a:pt x="3577" y="8175"/>
                    <a:pt x="4357" y="8764"/>
                    <a:pt x="4858" y="9231"/>
                  </a:cubicBezTo>
                  <a:lnTo>
                    <a:pt x="4818" y="9335"/>
                  </a:lnTo>
                  <a:cubicBezTo>
                    <a:pt x="4459" y="10206"/>
                    <a:pt x="4814" y="10931"/>
                    <a:pt x="5094" y="11683"/>
                  </a:cubicBezTo>
                  <a:cubicBezTo>
                    <a:pt x="4689" y="12297"/>
                    <a:pt x="3995" y="13145"/>
                    <a:pt x="3067" y="13505"/>
                  </a:cubicBezTo>
                  <a:cubicBezTo>
                    <a:pt x="2382" y="13772"/>
                    <a:pt x="1923" y="13864"/>
                    <a:pt x="1623" y="13885"/>
                  </a:cubicBezTo>
                  <a:cubicBezTo>
                    <a:pt x="1332" y="13527"/>
                    <a:pt x="1024" y="13269"/>
                    <a:pt x="764" y="13239"/>
                  </a:cubicBezTo>
                  <a:cubicBezTo>
                    <a:pt x="746" y="13237"/>
                    <a:pt x="728" y="13235"/>
                    <a:pt x="711" y="13235"/>
                  </a:cubicBezTo>
                  <a:cubicBezTo>
                    <a:pt x="153" y="13235"/>
                    <a:pt x="364" y="14398"/>
                    <a:pt x="1166" y="15646"/>
                  </a:cubicBezTo>
                  <a:cubicBezTo>
                    <a:pt x="1166" y="15646"/>
                    <a:pt x="1772" y="16533"/>
                    <a:pt x="2275" y="16533"/>
                  </a:cubicBezTo>
                  <a:cubicBezTo>
                    <a:pt x="2366" y="16533"/>
                    <a:pt x="2453" y="16504"/>
                    <a:pt x="2533" y="16437"/>
                  </a:cubicBezTo>
                  <a:cubicBezTo>
                    <a:pt x="2727" y="16272"/>
                    <a:pt x="2654" y="15806"/>
                    <a:pt x="2442" y="15277"/>
                  </a:cubicBezTo>
                  <a:cubicBezTo>
                    <a:pt x="2625" y="15037"/>
                    <a:pt x="2942" y="14710"/>
                    <a:pt x="3504" y="14294"/>
                  </a:cubicBezTo>
                  <a:cubicBezTo>
                    <a:pt x="4306" y="13699"/>
                    <a:pt x="5396" y="13563"/>
                    <a:pt x="6130" y="13547"/>
                  </a:cubicBezTo>
                  <a:cubicBezTo>
                    <a:pt x="6778" y="14319"/>
                    <a:pt x="7623" y="14884"/>
                    <a:pt x="8570" y="15218"/>
                  </a:cubicBezTo>
                  <a:cubicBezTo>
                    <a:pt x="8602" y="15580"/>
                    <a:pt x="8582" y="15996"/>
                    <a:pt x="8420" y="16363"/>
                  </a:cubicBezTo>
                  <a:cubicBezTo>
                    <a:pt x="8247" y="16757"/>
                    <a:pt x="8095" y="16986"/>
                    <a:pt x="7980" y="17118"/>
                  </a:cubicBezTo>
                  <a:cubicBezTo>
                    <a:pt x="7908" y="17111"/>
                    <a:pt x="7839" y="17107"/>
                    <a:pt x="7773" y="17107"/>
                  </a:cubicBezTo>
                  <a:cubicBezTo>
                    <a:pt x="7594" y="17107"/>
                    <a:pt x="7445" y="17137"/>
                    <a:pt x="7357" y="17206"/>
                  </a:cubicBezTo>
                  <a:cubicBezTo>
                    <a:pt x="7067" y="17435"/>
                    <a:pt x="7645" y="17848"/>
                    <a:pt x="8520" y="18037"/>
                  </a:cubicBezTo>
                  <a:cubicBezTo>
                    <a:pt x="8520" y="18037"/>
                    <a:pt x="8693" y="18070"/>
                    <a:pt x="8886" y="18070"/>
                  </a:cubicBezTo>
                  <a:cubicBezTo>
                    <a:pt x="9124" y="18070"/>
                    <a:pt x="9395" y="18020"/>
                    <a:pt x="9413" y="17799"/>
                  </a:cubicBezTo>
                  <a:cubicBezTo>
                    <a:pt x="9426" y="17650"/>
                    <a:pt x="9202" y="17487"/>
                    <a:pt x="8895" y="17357"/>
                  </a:cubicBezTo>
                  <a:cubicBezTo>
                    <a:pt x="8872" y="17182"/>
                    <a:pt x="8867" y="16914"/>
                    <a:pt x="8928" y="16509"/>
                  </a:cubicBezTo>
                  <a:cubicBezTo>
                    <a:pt x="8988" y="16109"/>
                    <a:pt x="9196" y="15742"/>
                    <a:pt x="9418" y="15451"/>
                  </a:cubicBezTo>
                  <a:lnTo>
                    <a:pt x="9419" y="15451"/>
                  </a:lnTo>
                  <a:cubicBezTo>
                    <a:pt x="9849" y="15538"/>
                    <a:pt x="10294" y="15582"/>
                    <a:pt x="10745" y="15582"/>
                  </a:cubicBezTo>
                  <a:cubicBezTo>
                    <a:pt x="11334" y="15582"/>
                    <a:pt x="11934" y="15507"/>
                    <a:pt x="12532" y="15352"/>
                  </a:cubicBezTo>
                  <a:lnTo>
                    <a:pt x="12673" y="15315"/>
                  </a:lnTo>
                  <a:cubicBezTo>
                    <a:pt x="13166" y="15747"/>
                    <a:pt x="13651" y="16305"/>
                    <a:pt x="13909" y="16971"/>
                  </a:cubicBezTo>
                  <a:cubicBezTo>
                    <a:pt x="13981" y="17152"/>
                    <a:pt x="14043" y="17324"/>
                    <a:pt x="14094" y="17478"/>
                  </a:cubicBezTo>
                  <a:cubicBezTo>
                    <a:pt x="14267" y="18019"/>
                    <a:pt x="14187" y="18616"/>
                    <a:pt x="13836" y="19062"/>
                  </a:cubicBezTo>
                  <a:cubicBezTo>
                    <a:pt x="13714" y="19225"/>
                    <a:pt x="13632" y="19384"/>
                    <a:pt x="13615" y="19528"/>
                  </a:cubicBezTo>
                  <a:cubicBezTo>
                    <a:pt x="13582" y="19804"/>
                    <a:pt x="13774" y="19936"/>
                    <a:pt x="14106" y="19936"/>
                  </a:cubicBezTo>
                  <a:cubicBezTo>
                    <a:pt x="14608" y="19936"/>
                    <a:pt x="15432" y="19636"/>
                    <a:pt x="16291" y="19083"/>
                  </a:cubicBezTo>
                  <a:cubicBezTo>
                    <a:pt x="16291" y="19083"/>
                    <a:pt x="17662" y="18146"/>
                    <a:pt x="17169" y="17564"/>
                  </a:cubicBezTo>
                  <a:cubicBezTo>
                    <a:pt x="17095" y="17478"/>
                    <a:pt x="16966" y="17438"/>
                    <a:pt x="16802" y="17438"/>
                  </a:cubicBezTo>
                  <a:cubicBezTo>
                    <a:pt x="16753" y="17438"/>
                    <a:pt x="16701" y="17442"/>
                    <a:pt x="16646" y="17449"/>
                  </a:cubicBezTo>
                  <a:cubicBezTo>
                    <a:pt x="16571" y="17458"/>
                    <a:pt x="16496" y="17462"/>
                    <a:pt x="16421" y="17462"/>
                  </a:cubicBezTo>
                  <a:cubicBezTo>
                    <a:pt x="15890" y="17462"/>
                    <a:pt x="15383" y="17234"/>
                    <a:pt x="15045" y="16814"/>
                  </a:cubicBezTo>
                  <a:cubicBezTo>
                    <a:pt x="14963" y="16716"/>
                    <a:pt x="14876" y="16603"/>
                    <a:pt x="14787" y="16484"/>
                  </a:cubicBezTo>
                  <a:cubicBezTo>
                    <a:pt x="14391" y="15950"/>
                    <a:pt x="14176" y="15298"/>
                    <a:pt x="14069" y="14687"/>
                  </a:cubicBezTo>
                  <a:cubicBezTo>
                    <a:pt x="14612" y="14340"/>
                    <a:pt x="15082" y="13881"/>
                    <a:pt x="15298" y="13301"/>
                  </a:cubicBezTo>
                  <a:cubicBezTo>
                    <a:pt x="15461" y="12861"/>
                    <a:pt x="15647" y="12450"/>
                    <a:pt x="15830" y="12059"/>
                  </a:cubicBezTo>
                  <a:cubicBezTo>
                    <a:pt x="16013" y="12034"/>
                    <a:pt x="16214" y="12017"/>
                    <a:pt x="16423" y="12017"/>
                  </a:cubicBezTo>
                  <a:cubicBezTo>
                    <a:pt x="16782" y="12017"/>
                    <a:pt x="17164" y="12068"/>
                    <a:pt x="17508" y="12218"/>
                  </a:cubicBezTo>
                  <a:cubicBezTo>
                    <a:pt x="17993" y="12433"/>
                    <a:pt x="18275" y="12622"/>
                    <a:pt x="18441" y="12761"/>
                  </a:cubicBezTo>
                  <a:cubicBezTo>
                    <a:pt x="18408" y="13095"/>
                    <a:pt x="18433" y="13383"/>
                    <a:pt x="18550" y="13531"/>
                  </a:cubicBezTo>
                  <a:cubicBezTo>
                    <a:pt x="18599" y="13595"/>
                    <a:pt x="18656" y="13624"/>
                    <a:pt x="18718" y="13624"/>
                  </a:cubicBezTo>
                  <a:cubicBezTo>
                    <a:pt x="19002" y="13624"/>
                    <a:pt x="19382" y="12987"/>
                    <a:pt x="19577" y="12096"/>
                  </a:cubicBezTo>
                  <a:cubicBezTo>
                    <a:pt x="19577" y="12096"/>
                    <a:pt x="19772" y="11033"/>
                    <a:pt x="19280" y="10993"/>
                  </a:cubicBezTo>
                  <a:cubicBezTo>
                    <a:pt x="19275" y="10992"/>
                    <a:pt x="19269" y="10992"/>
                    <a:pt x="19264" y="10992"/>
                  </a:cubicBezTo>
                  <a:cubicBezTo>
                    <a:pt x="19087" y="10992"/>
                    <a:pt x="18891" y="11265"/>
                    <a:pt x="18733" y="11634"/>
                  </a:cubicBezTo>
                  <a:cubicBezTo>
                    <a:pt x="18647" y="11645"/>
                    <a:pt x="18543" y="11653"/>
                    <a:pt x="18416" y="11653"/>
                  </a:cubicBezTo>
                  <a:cubicBezTo>
                    <a:pt x="18227" y="11653"/>
                    <a:pt x="17989" y="11636"/>
                    <a:pt x="17690" y="11590"/>
                  </a:cubicBezTo>
                  <a:cubicBezTo>
                    <a:pt x="17173" y="11516"/>
                    <a:pt x="16702" y="11239"/>
                    <a:pt x="16334" y="10956"/>
                  </a:cubicBezTo>
                  <a:cubicBezTo>
                    <a:pt x="16762" y="9953"/>
                    <a:pt x="17002" y="8978"/>
                    <a:pt x="16580" y="7786"/>
                  </a:cubicBezTo>
                  <a:cubicBezTo>
                    <a:pt x="16533" y="7652"/>
                    <a:pt x="16482" y="7519"/>
                    <a:pt x="16426" y="7389"/>
                  </a:cubicBezTo>
                  <a:cubicBezTo>
                    <a:pt x="16788" y="6978"/>
                    <a:pt x="17255" y="6571"/>
                    <a:pt x="17810" y="6353"/>
                  </a:cubicBezTo>
                  <a:cubicBezTo>
                    <a:pt x="18445" y="6107"/>
                    <a:pt x="18871" y="6021"/>
                    <a:pt x="19147" y="6000"/>
                  </a:cubicBezTo>
                  <a:cubicBezTo>
                    <a:pt x="19415" y="6331"/>
                    <a:pt x="19701" y="6570"/>
                    <a:pt x="19940" y="6600"/>
                  </a:cubicBezTo>
                  <a:cubicBezTo>
                    <a:pt x="19957" y="6602"/>
                    <a:pt x="19973" y="6603"/>
                    <a:pt x="19989" y="6603"/>
                  </a:cubicBezTo>
                  <a:cubicBezTo>
                    <a:pt x="20508" y="6603"/>
                    <a:pt x="20315" y="5527"/>
                    <a:pt x="19572" y="4370"/>
                  </a:cubicBezTo>
                  <a:cubicBezTo>
                    <a:pt x="19572" y="4370"/>
                    <a:pt x="19010" y="3550"/>
                    <a:pt x="18545" y="3550"/>
                  </a:cubicBezTo>
                  <a:cubicBezTo>
                    <a:pt x="18461" y="3550"/>
                    <a:pt x="18380" y="3576"/>
                    <a:pt x="18307" y="3639"/>
                  </a:cubicBezTo>
                  <a:cubicBezTo>
                    <a:pt x="18124" y="3790"/>
                    <a:pt x="18196" y="4225"/>
                    <a:pt x="18390" y="4711"/>
                  </a:cubicBezTo>
                  <a:cubicBezTo>
                    <a:pt x="18223" y="4934"/>
                    <a:pt x="17926" y="5235"/>
                    <a:pt x="17408" y="5621"/>
                  </a:cubicBezTo>
                  <a:cubicBezTo>
                    <a:pt x="16942" y="5967"/>
                    <a:pt x="16368" y="6145"/>
                    <a:pt x="15841" y="6233"/>
                  </a:cubicBezTo>
                  <a:cubicBezTo>
                    <a:pt x="15138" y="5101"/>
                    <a:pt x="14147" y="4195"/>
                    <a:pt x="12860" y="3782"/>
                  </a:cubicBezTo>
                  <a:cubicBezTo>
                    <a:pt x="12857" y="3358"/>
                    <a:pt x="12915" y="2903"/>
                    <a:pt x="13098" y="2495"/>
                  </a:cubicBezTo>
                  <a:cubicBezTo>
                    <a:pt x="13144" y="2384"/>
                    <a:pt x="13191" y="2285"/>
                    <a:pt x="13239" y="2191"/>
                  </a:cubicBezTo>
                  <a:cubicBezTo>
                    <a:pt x="13448" y="1760"/>
                    <a:pt x="13861" y="1467"/>
                    <a:pt x="14335" y="1385"/>
                  </a:cubicBezTo>
                  <a:cubicBezTo>
                    <a:pt x="14466" y="1365"/>
                    <a:pt x="14571" y="1323"/>
                    <a:pt x="14649" y="1265"/>
                  </a:cubicBezTo>
                  <a:cubicBezTo>
                    <a:pt x="15073" y="930"/>
                    <a:pt x="14226" y="327"/>
                    <a:pt x="12949" y="48"/>
                  </a:cubicBezTo>
                  <a:cubicBezTo>
                    <a:pt x="12949" y="48"/>
                    <a:pt x="12699" y="1"/>
                    <a:pt x="12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4186350" y="3006775"/>
              <a:ext cx="240375" cy="232375"/>
            </a:xfrm>
            <a:custGeom>
              <a:rect b="b" l="l" r="r" t="t"/>
              <a:pathLst>
                <a:path extrusionOk="0" h="9295" w="9615">
                  <a:moveTo>
                    <a:pt x="4107" y="1"/>
                  </a:moveTo>
                  <a:lnTo>
                    <a:pt x="2335" y="503"/>
                  </a:lnTo>
                  <a:cubicBezTo>
                    <a:pt x="2335" y="503"/>
                    <a:pt x="937" y="1373"/>
                    <a:pt x="938" y="1496"/>
                  </a:cubicBezTo>
                  <a:cubicBezTo>
                    <a:pt x="939" y="1619"/>
                    <a:pt x="496" y="2916"/>
                    <a:pt x="496" y="2916"/>
                  </a:cubicBezTo>
                  <a:lnTo>
                    <a:pt x="0" y="4500"/>
                  </a:lnTo>
                  <a:lnTo>
                    <a:pt x="156" y="5885"/>
                  </a:lnTo>
                  <a:lnTo>
                    <a:pt x="1153" y="7652"/>
                  </a:lnTo>
                  <a:lnTo>
                    <a:pt x="2778" y="8577"/>
                  </a:lnTo>
                  <a:lnTo>
                    <a:pt x="4097" y="9295"/>
                  </a:lnTo>
                  <a:lnTo>
                    <a:pt x="6799" y="8697"/>
                  </a:lnTo>
                  <a:lnTo>
                    <a:pt x="7589" y="7910"/>
                  </a:lnTo>
                  <a:lnTo>
                    <a:pt x="8888" y="6652"/>
                  </a:lnTo>
                  <a:lnTo>
                    <a:pt x="9100" y="6050"/>
                  </a:lnTo>
                  <a:lnTo>
                    <a:pt x="9371" y="5534"/>
                  </a:lnTo>
                  <a:lnTo>
                    <a:pt x="9554" y="4830"/>
                  </a:lnTo>
                  <a:lnTo>
                    <a:pt x="9614" y="4249"/>
                  </a:lnTo>
                  <a:lnTo>
                    <a:pt x="9399" y="2655"/>
                  </a:lnTo>
                  <a:lnTo>
                    <a:pt x="8552" y="1656"/>
                  </a:lnTo>
                  <a:lnTo>
                    <a:pt x="7237" y="273"/>
                  </a:lnTo>
                  <a:lnTo>
                    <a:pt x="4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4076250" y="2911350"/>
              <a:ext cx="444500" cy="432100"/>
            </a:xfrm>
            <a:custGeom>
              <a:rect b="b" l="l" r="r" t="t"/>
              <a:pathLst>
                <a:path extrusionOk="0" h="17284" w="17780">
                  <a:moveTo>
                    <a:pt x="7215" y="4981"/>
                  </a:moveTo>
                  <a:cubicBezTo>
                    <a:pt x="7847" y="4981"/>
                    <a:pt x="7489" y="5996"/>
                    <a:pt x="7489" y="5996"/>
                  </a:cubicBezTo>
                  <a:cubicBezTo>
                    <a:pt x="7454" y="6116"/>
                    <a:pt x="7377" y="6256"/>
                    <a:pt x="7211" y="6256"/>
                  </a:cubicBezTo>
                  <a:cubicBezTo>
                    <a:pt x="7103" y="6256"/>
                    <a:pt x="6959" y="6198"/>
                    <a:pt x="6765" y="6039"/>
                  </a:cubicBezTo>
                  <a:cubicBezTo>
                    <a:pt x="6469" y="5789"/>
                    <a:pt x="6434" y="5470"/>
                    <a:pt x="6606" y="5253"/>
                  </a:cubicBezTo>
                  <a:cubicBezTo>
                    <a:pt x="6716" y="5098"/>
                    <a:pt x="6915" y="4994"/>
                    <a:pt x="7182" y="4981"/>
                  </a:cubicBezTo>
                  <a:cubicBezTo>
                    <a:pt x="7193" y="4981"/>
                    <a:pt x="7204" y="4981"/>
                    <a:pt x="7215" y="4981"/>
                  </a:cubicBezTo>
                  <a:close/>
                  <a:moveTo>
                    <a:pt x="9827" y="3972"/>
                  </a:moveTo>
                  <a:cubicBezTo>
                    <a:pt x="10402" y="3972"/>
                    <a:pt x="10922" y="4164"/>
                    <a:pt x="11308" y="4463"/>
                  </a:cubicBezTo>
                  <a:cubicBezTo>
                    <a:pt x="11584" y="4672"/>
                    <a:pt x="11787" y="4930"/>
                    <a:pt x="11900" y="5208"/>
                  </a:cubicBezTo>
                  <a:cubicBezTo>
                    <a:pt x="12209" y="5987"/>
                    <a:pt x="11506" y="6452"/>
                    <a:pt x="11506" y="6452"/>
                  </a:cubicBezTo>
                  <a:cubicBezTo>
                    <a:pt x="11285" y="6571"/>
                    <a:pt x="11003" y="6624"/>
                    <a:pt x="10696" y="6624"/>
                  </a:cubicBezTo>
                  <a:cubicBezTo>
                    <a:pt x="9631" y="6624"/>
                    <a:pt x="8258" y="5997"/>
                    <a:pt x="8064" y="5366"/>
                  </a:cubicBezTo>
                  <a:cubicBezTo>
                    <a:pt x="7810" y="4554"/>
                    <a:pt x="8223" y="4215"/>
                    <a:pt x="9389" y="4010"/>
                  </a:cubicBezTo>
                  <a:lnTo>
                    <a:pt x="9388" y="4009"/>
                  </a:lnTo>
                  <a:cubicBezTo>
                    <a:pt x="9413" y="4005"/>
                    <a:pt x="9438" y="4002"/>
                    <a:pt x="9462" y="3998"/>
                  </a:cubicBezTo>
                  <a:cubicBezTo>
                    <a:pt x="9586" y="3981"/>
                    <a:pt x="9708" y="3972"/>
                    <a:pt x="9827" y="3972"/>
                  </a:cubicBezTo>
                  <a:close/>
                  <a:moveTo>
                    <a:pt x="9146" y="6854"/>
                  </a:moveTo>
                  <a:cubicBezTo>
                    <a:pt x="9799" y="6854"/>
                    <a:pt x="10500" y="7149"/>
                    <a:pt x="10685" y="7675"/>
                  </a:cubicBezTo>
                  <a:cubicBezTo>
                    <a:pt x="10980" y="8506"/>
                    <a:pt x="10208" y="9275"/>
                    <a:pt x="10208" y="9275"/>
                  </a:cubicBezTo>
                  <a:cubicBezTo>
                    <a:pt x="9936" y="9583"/>
                    <a:pt x="9524" y="9684"/>
                    <a:pt x="9113" y="9684"/>
                  </a:cubicBezTo>
                  <a:cubicBezTo>
                    <a:pt x="8796" y="9684"/>
                    <a:pt x="8480" y="9624"/>
                    <a:pt x="8228" y="9551"/>
                  </a:cubicBezTo>
                  <a:cubicBezTo>
                    <a:pt x="7655" y="9385"/>
                    <a:pt x="7527" y="7748"/>
                    <a:pt x="8165" y="7169"/>
                  </a:cubicBezTo>
                  <a:cubicBezTo>
                    <a:pt x="8401" y="6955"/>
                    <a:pt x="8765" y="6854"/>
                    <a:pt x="9146" y="6854"/>
                  </a:cubicBezTo>
                  <a:close/>
                  <a:moveTo>
                    <a:pt x="12852" y="6465"/>
                  </a:moveTo>
                  <a:cubicBezTo>
                    <a:pt x="13017" y="6465"/>
                    <a:pt x="13199" y="6539"/>
                    <a:pt x="13397" y="6696"/>
                  </a:cubicBezTo>
                  <a:cubicBezTo>
                    <a:pt x="13541" y="6809"/>
                    <a:pt x="13640" y="6963"/>
                    <a:pt x="13706" y="7138"/>
                  </a:cubicBezTo>
                  <a:cubicBezTo>
                    <a:pt x="13952" y="7804"/>
                    <a:pt x="13740" y="8762"/>
                    <a:pt x="13740" y="8762"/>
                  </a:cubicBezTo>
                  <a:cubicBezTo>
                    <a:pt x="13730" y="8837"/>
                    <a:pt x="13697" y="8923"/>
                    <a:pt x="13648" y="9019"/>
                  </a:cubicBezTo>
                  <a:cubicBezTo>
                    <a:pt x="13535" y="9226"/>
                    <a:pt x="13340" y="9463"/>
                    <a:pt x="13113" y="9622"/>
                  </a:cubicBezTo>
                  <a:cubicBezTo>
                    <a:pt x="12954" y="9735"/>
                    <a:pt x="12782" y="9810"/>
                    <a:pt x="12615" y="9810"/>
                  </a:cubicBezTo>
                  <a:cubicBezTo>
                    <a:pt x="12582" y="9810"/>
                    <a:pt x="12548" y="9807"/>
                    <a:pt x="12515" y="9800"/>
                  </a:cubicBezTo>
                  <a:cubicBezTo>
                    <a:pt x="11984" y="9701"/>
                    <a:pt x="11608" y="8638"/>
                    <a:pt x="11918" y="7618"/>
                  </a:cubicBezTo>
                  <a:cubicBezTo>
                    <a:pt x="12109" y="6996"/>
                    <a:pt x="12367" y="6588"/>
                    <a:pt x="12694" y="6490"/>
                  </a:cubicBezTo>
                  <a:lnTo>
                    <a:pt x="12693" y="6489"/>
                  </a:lnTo>
                  <a:cubicBezTo>
                    <a:pt x="12744" y="6473"/>
                    <a:pt x="12797" y="6465"/>
                    <a:pt x="12852" y="6465"/>
                  </a:cubicBezTo>
                  <a:close/>
                  <a:moveTo>
                    <a:pt x="6083" y="6017"/>
                  </a:moveTo>
                  <a:cubicBezTo>
                    <a:pt x="6892" y="6017"/>
                    <a:pt x="7065" y="7619"/>
                    <a:pt x="7163" y="8447"/>
                  </a:cubicBezTo>
                  <a:cubicBezTo>
                    <a:pt x="7262" y="9296"/>
                    <a:pt x="6854" y="9650"/>
                    <a:pt x="6854" y="9650"/>
                  </a:cubicBezTo>
                  <a:cubicBezTo>
                    <a:pt x="6618" y="9962"/>
                    <a:pt x="6372" y="10086"/>
                    <a:pt x="6137" y="10086"/>
                  </a:cubicBezTo>
                  <a:cubicBezTo>
                    <a:pt x="5425" y="10086"/>
                    <a:pt x="4816" y="8939"/>
                    <a:pt x="4887" y="8380"/>
                  </a:cubicBezTo>
                  <a:cubicBezTo>
                    <a:pt x="4894" y="8337"/>
                    <a:pt x="4897" y="8292"/>
                    <a:pt x="4906" y="8244"/>
                  </a:cubicBezTo>
                  <a:lnTo>
                    <a:pt x="4904" y="8241"/>
                  </a:lnTo>
                  <a:cubicBezTo>
                    <a:pt x="4971" y="7722"/>
                    <a:pt x="5080" y="6945"/>
                    <a:pt x="5389" y="6458"/>
                  </a:cubicBezTo>
                  <a:cubicBezTo>
                    <a:pt x="5543" y="6217"/>
                    <a:pt x="5744" y="6049"/>
                    <a:pt x="6013" y="6021"/>
                  </a:cubicBezTo>
                  <a:cubicBezTo>
                    <a:pt x="6037" y="6018"/>
                    <a:pt x="6060" y="6017"/>
                    <a:pt x="6083" y="6017"/>
                  </a:cubicBezTo>
                  <a:close/>
                  <a:moveTo>
                    <a:pt x="11944" y="10422"/>
                  </a:moveTo>
                  <a:cubicBezTo>
                    <a:pt x="12032" y="10422"/>
                    <a:pt x="12124" y="10444"/>
                    <a:pt x="12213" y="10496"/>
                  </a:cubicBezTo>
                  <a:cubicBezTo>
                    <a:pt x="12635" y="10739"/>
                    <a:pt x="12376" y="10951"/>
                    <a:pt x="12376" y="10951"/>
                  </a:cubicBezTo>
                  <a:lnTo>
                    <a:pt x="12374" y="10951"/>
                  </a:lnTo>
                  <a:cubicBezTo>
                    <a:pt x="12333" y="11085"/>
                    <a:pt x="12233" y="11180"/>
                    <a:pt x="12110" y="11234"/>
                  </a:cubicBezTo>
                  <a:cubicBezTo>
                    <a:pt x="12026" y="11272"/>
                    <a:pt x="11932" y="11292"/>
                    <a:pt x="11842" y="11292"/>
                  </a:cubicBezTo>
                  <a:cubicBezTo>
                    <a:pt x="11694" y="11292"/>
                    <a:pt x="11556" y="11240"/>
                    <a:pt x="11481" y="11132"/>
                  </a:cubicBezTo>
                  <a:lnTo>
                    <a:pt x="11477" y="11133"/>
                  </a:lnTo>
                  <a:cubicBezTo>
                    <a:pt x="11456" y="11103"/>
                    <a:pt x="11440" y="11068"/>
                    <a:pt x="11430" y="11031"/>
                  </a:cubicBezTo>
                  <a:cubicBezTo>
                    <a:pt x="11353" y="10730"/>
                    <a:pt x="11621" y="10422"/>
                    <a:pt x="11944" y="10422"/>
                  </a:cubicBezTo>
                  <a:close/>
                  <a:moveTo>
                    <a:pt x="7054" y="10180"/>
                  </a:moveTo>
                  <a:cubicBezTo>
                    <a:pt x="7197" y="10180"/>
                    <a:pt x="7322" y="10220"/>
                    <a:pt x="7391" y="10311"/>
                  </a:cubicBezTo>
                  <a:cubicBezTo>
                    <a:pt x="7621" y="10616"/>
                    <a:pt x="7430" y="11128"/>
                    <a:pt x="7430" y="11128"/>
                  </a:cubicBezTo>
                  <a:cubicBezTo>
                    <a:pt x="7284" y="11407"/>
                    <a:pt x="7095" y="11513"/>
                    <a:pt x="6909" y="11513"/>
                  </a:cubicBezTo>
                  <a:cubicBezTo>
                    <a:pt x="6517" y="11513"/>
                    <a:pt x="6137" y="11043"/>
                    <a:pt x="6194" y="10734"/>
                  </a:cubicBezTo>
                  <a:cubicBezTo>
                    <a:pt x="6254" y="10413"/>
                    <a:pt x="6709" y="10180"/>
                    <a:pt x="7054" y="10180"/>
                  </a:cubicBezTo>
                  <a:close/>
                  <a:moveTo>
                    <a:pt x="9573" y="10284"/>
                  </a:moveTo>
                  <a:cubicBezTo>
                    <a:pt x="10181" y="10284"/>
                    <a:pt x="10985" y="10793"/>
                    <a:pt x="11164" y="11268"/>
                  </a:cubicBezTo>
                  <a:cubicBezTo>
                    <a:pt x="11189" y="11334"/>
                    <a:pt x="11202" y="11404"/>
                    <a:pt x="11199" y="11475"/>
                  </a:cubicBezTo>
                  <a:cubicBezTo>
                    <a:pt x="11166" y="12035"/>
                    <a:pt x="10564" y="12335"/>
                    <a:pt x="10564" y="12335"/>
                  </a:cubicBezTo>
                  <a:cubicBezTo>
                    <a:pt x="10363" y="12434"/>
                    <a:pt x="10145" y="12497"/>
                    <a:pt x="9922" y="12521"/>
                  </a:cubicBezTo>
                  <a:cubicBezTo>
                    <a:pt x="9830" y="12533"/>
                    <a:pt x="9737" y="12539"/>
                    <a:pt x="9643" y="12539"/>
                  </a:cubicBezTo>
                  <a:cubicBezTo>
                    <a:pt x="8985" y="12539"/>
                    <a:pt x="8333" y="12239"/>
                    <a:pt x="8190" y="11568"/>
                  </a:cubicBezTo>
                  <a:cubicBezTo>
                    <a:pt x="7975" y="10563"/>
                    <a:pt x="8704" y="10428"/>
                    <a:pt x="9403" y="10298"/>
                  </a:cubicBezTo>
                  <a:cubicBezTo>
                    <a:pt x="9458" y="10288"/>
                    <a:pt x="9514" y="10284"/>
                    <a:pt x="9573" y="10284"/>
                  </a:cubicBezTo>
                  <a:close/>
                  <a:moveTo>
                    <a:pt x="10767" y="1"/>
                  </a:moveTo>
                  <a:cubicBezTo>
                    <a:pt x="10465" y="1"/>
                    <a:pt x="10120" y="63"/>
                    <a:pt x="10095" y="345"/>
                  </a:cubicBezTo>
                  <a:cubicBezTo>
                    <a:pt x="10086" y="437"/>
                    <a:pt x="10156" y="536"/>
                    <a:pt x="10271" y="632"/>
                  </a:cubicBezTo>
                  <a:cubicBezTo>
                    <a:pt x="10623" y="919"/>
                    <a:pt x="10786" y="1379"/>
                    <a:pt x="10732" y="1827"/>
                  </a:cubicBezTo>
                  <a:cubicBezTo>
                    <a:pt x="10723" y="1875"/>
                    <a:pt x="10717" y="1925"/>
                    <a:pt x="10710" y="1976"/>
                  </a:cubicBezTo>
                  <a:cubicBezTo>
                    <a:pt x="10647" y="2387"/>
                    <a:pt x="10464" y="2768"/>
                    <a:pt x="10251" y="3090"/>
                  </a:cubicBezTo>
                  <a:cubicBezTo>
                    <a:pt x="10086" y="3073"/>
                    <a:pt x="9917" y="3064"/>
                    <a:pt x="9744" y="3064"/>
                  </a:cubicBezTo>
                  <a:cubicBezTo>
                    <a:pt x="9038" y="3064"/>
                    <a:pt x="8258" y="3214"/>
                    <a:pt x="7406" y="3545"/>
                  </a:cubicBezTo>
                  <a:cubicBezTo>
                    <a:pt x="7329" y="3576"/>
                    <a:pt x="7249" y="3601"/>
                    <a:pt x="7169" y="3621"/>
                  </a:cubicBezTo>
                  <a:cubicBezTo>
                    <a:pt x="6755" y="3295"/>
                    <a:pt x="6318" y="2842"/>
                    <a:pt x="6102" y="2284"/>
                  </a:cubicBezTo>
                  <a:cubicBezTo>
                    <a:pt x="6049" y="2147"/>
                    <a:pt x="6004" y="2017"/>
                    <a:pt x="5967" y="1903"/>
                  </a:cubicBezTo>
                  <a:cubicBezTo>
                    <a:pt x="5843" y="1518"/>
                    <a:pt x="5906" y="1089"/>
                    <a:pt x="6156" y="771"/>
                  </a:cubicBezTo>
                  <a:cubicBezTo>
                    <a:pt x="6244" y="653"/>
                    <a:pt x="6304" y="538"/>
                    <a:pt x="6317" y="437"/>
                  </a:cubicBezTo>
                  <a:cubicBezTo>
                    <a:pt x="6340" y="237"/>
                    <a:pt x="6201" y="141"/>
                    <a:pt x="5960" y="141"/>
                  </a:cubicBezTo>
                  <a:cubicBezTo>
                    <a:pt x="5597" y="141"/>
                    <a:pt x="5003" y="357"/>
                    <a:pt x="4383" y="756"/>
                  </a:cubicBezTo>
                  <a:cubicBezTo>
                    <a:pt x="4383" y="756"/>
                    <a:pt x="3396" y="1434"/>
                    <a:pt x="3750" y="1853"/>
                  </a:cubicBezTo>
                  <a:cubicBezTo>
                    <a:pt x="3804" y="1915"/>
                    <a:pt x="3895" y="1943"/>
                    <a:pt x="4015" y="1943"/>
                  </a:cubicBezTo>
                  <a:cubicBezTo>
                    <a:pt x="4049" y="1943"/>
                    <a:pt x="4085" y="1941"/>
                    <a:pt x="4123" y="1937"/>
                  </a:cubicBezTo>
                  <a:cubicBezTo>
                    <a:pt x="4176" y="1930"/>
                    <a:pt x="4230" y="1927"/>
                    <a:pt x="4283" y="1927"/>
                  </a:cubicBezTo>
                  <a:cubicBezTo>
                    <a:pt x="4668" y="1927"/>
                    <a:pt x="5038" y="2089"/>
                    <a:pt x="5283" y="2395"/>
                  </a:cubicBezTo>
                  <a:cubicBezTo>
                    <a:pt x="5343" y="2466"/>
                    <a:pt x="5405" y="2546"/>
                    <a:pt x="5468" y="2631"/>
                  </a:cubicBezTo>
                  <a:cubicBezTo>
                    <a:pt x="5754" y="3019"/>
                    <a:pt x="5911" y="3493"/>
                    <a:pt x="5986" y="3936"/>
                  </a:cubicBezTo>
                  <a:cubicBezTo>
                    <a:pt x="5719" y="4067"/>
                    <a:pt x="5447" y="4279"/>
                    <a:pt x="5174" y="4656"/>
                  </a:cubicBezTo>
                  <a:cubicBezTo>
                    <a:pt x="4796" y="5178"/>
                    <a:pt x="4671" y="5793"/>
                    <a:pt x="4566" y="6426"/>
                  </a:cubicBezTo>
                  <a:cubicBezTo>
                    <a:pt x="4321" y="6468"/>
                    <a:pt x="4035" y="6500"/>
                    <a:pt x="3736" y="6500"/>
                  </a:cubicBezTo>
                  <a:cubicBezTo>
                    <a:pt x="3339" y="6500"/>
                    <a:pt x="2918" y="6443"/>
                    <a:pt x="2537" y="6276"/>
                  </a:cubicBezTo>
                  <a:cubicBezTo>
                    <a:pt x="2287" y="6167"/>
                    <a:pt x="2046" y="6042"/>
                    <a:pt x="1812" y="5903"/>
                  </a:cubicBezTo>
                  <a:cubicBezTo>
                    <a:pt x="1625" y="5780"/>
                    <a:pt x="1511" y="5572"/>
                    <a:pt x="1508" y="5349"/>
                  </a:cubicBezTo>
                  <a:cubicBezTo>
                    <a:pt x="1505" y="5115"/>
                    <a:pt x="1466" y="4924"/>
                    <a:pt x="1373" y="4808"/>
                  </a:cubicBezTo>
                  <a:cubicBezTo>
                    <a:pt x="1317" y="4737"/>
                    <a:pt x="1253" y="4704"/>
                    <a:pt x="1184" y="4704"/>
                  </a:cubicBezTo>
                  <a:cubicBezTo>
                    <a:pt x="864" y="4704"/>
                    <a:pt x="441" y="5418"/>
                    <a:pt x="225" y="6411"/>
                  </a:cubicBezTo>
                  <a:cubicBezTo>
                    <a:pt x="225" y="6411"/>
                    <a:pt x="0" y="7599"/>
                    <a:pt x="554" y="7645"/>
                  </a:cubicBezTo>
                  <a:cubicBezTo>
                    <a:pt x="559" y="7645"/>
                    <a:pt x="565" y="7646"/>
                    <a:pt x="570" y="7646"/>
                  </a:cubicBezTo>
                  <a:cubicBezTo>
                    <a:pt x="719" y="7646"/>
                    <a:pt x="879" y="7477"/>
                    <a:pt x="1023" y="7222"/>
                  </a:cubicBezTo>
                  <a:cubicBezTo>
                    <a:pt x="1133" y="7024"/>
                    <a:pt x="1344" y="6908"/>
                    <a:pt x="1573" y="6908"/>
                  </a:cubicBezTo>
                  <a:cubicBezTo>
                    <a:pt x="1576" y="6908"/>
                    <a:pt x="1580" y="6908"/>
                    <a:pt x="1583" y="6908"/>
                  </a:cubicBezTo>
                  <a:cubicBezTo>
                    <a:pt x="1834" y="6914"/>
                    <a:pt x="2084" y="6937"/>
                    <a:pt x="2334" y="6973"/>
                  </a:cubicBezTo>
                  <a:cubicBezTo>
                    <a:pt x="3101" y="7086"/>
                    <a:pt x="3777" y="7596"/>
                    <a:pt x="4211" y="8001"/>
                  </a:cubicBezTo>
                  <a:lnTo>
                    <a:pt x="4176" y="8092"/>
                  </a:lnTo>
                  <a:cubicBezTo>
                    <a:pt x="3865" y="8847"/>
                    <a:pt x="4174" y="9476"/>
                    <a:pt x="4416" y="10128"/>
                  </a:cubicBezTo>
                  <a:cubicBezTo>
                    <a:pt x="4065" y="10659"/>
                    <a:pt x="3463" y="11394"/>
                    <a:pt x="2658" y="11707"/>
                  </a:cubicBezTo>
                  <a:cubicBezTo>
                    <a:pt x="2065" y="11939"/>
                    <a:pt x="1666" y="12018"/>
                    <a:pt x="1407" y="12036"/>
                  </a:cubicBezTo>
                  <a:cubicBezTo>
                    <a:pt x="1154" y="11727"/>
                    <a:pt x="888" y="11503"/>
                    <a:pt x="663" y="11476"/>
                  </a:cubicBezTo>
                  <a:cubicBezTo>
                    <a:pt x="647" y="11474"/>
                    <a:pt x="632" y="11473"/>
                    <a:pt x="617" y="11473"/>
                  </a:cubicBezTo>
                  <a:cubicBezTo>
                    <a:pt x="132" y="11473"/>
                    <a:pt x="314" y="12482"/>
                    <a:pt x="1011" y="13564"/>
                  </a:cubicBezTo>
                  <a:cubicBezTo>
                    <a:pt x="1011" y="13564"/>
                    <a:pt x="1536" y="14333"/>
                    <a:pt x="1973" y="14333"/>
                  </a:cubicBezTo>
                  <a:cubicBezTo>
                    <a:pt x="2052" y="14333"/>
                    <a:pt x="2127" y="14308"/>
                    <a:pt x="2197" y="14250"/>
                  </a:cubicBezTo>
                  <a:cubicBezTo>
                    <a:pt x="2365" y="14108"/>
                    <a:pt x="2301" y="13703"/>
                    <a:pt x="2117" y="13244"/>
                  </a:cubicBezTo>
                  <a:cubicBezTo>
                    <a:pt x="2275" y="13037"/>
                    <a:pt x="2552" y="12753"/>
                    <a:pt x="3038" y="12391"/>
                  </a:cubicBezTo>
                  <a:cubicBezTo>
                    <a:pt x="3734" y="11876"/>
                    <a:pt x="4679" y="11758"/>
                    <a:pt x="5315" y="11745"/>
                  </a:cubicBezTo>
                  <a:cubicBezTo>
                    <a:pt x="5877" y="12414"/>
                    <a:pt x="6609" y="12903"/>
                    <a:pt x="7431" y="13193"/>
                  </a:cubicBezTo>
                  <a:cubicBezTo>
                    <a:pt x="7458" y="13508"/>
                    <a:pt x="7440" y="13868"/>
                    <a:pt x="7300" y="14186"/>
                  </a:cubicBezTo>
                  <a:cubicBezTo>
                    <a:pt x="7151" y="14527"/>
                    <a:pt x="7019" y="14725"/>
                    <a:pt x="6918" y="14841"/>
                  </a:cubicBezTo>
                  <a:cubicBezTo>
                    <a:pt x="6856" y="14834"/>
                    <a:pt x="6797" y="14831"/>
                    <a:pt x="6740" y="14831"/>
                  </a:cubicBezTo>
                  <a:cubicBezTo>
                    <a:pt x="6585" y="14831"/>
                    <a:pt x="6455" y="14857"/>
                    <a:pt x="6379" y="14917"/>
                  </a:cubicBezTo>
                  <a:cubicBezTo>
                    <a:pt x="6127" y="15115"/>
                    <a:pt x="6628" y="15474"/>
                    <a:pt x="7387" y="15638"/>
                  </a:cubicBezTo>
                  <a:cubicBezTo>
                    <a:pt x="7387" y="15638"/>
                    <a:pt x="7536" y="15666"/>
                    <a:pt x="7704" y="15666"/>
                  </a:cubicBezTo>
                  <a:cubicBezTo>
                    <a:pt x="7911" y="15666"/>
                    <a:pt x="8146" y="15623"/>
                    <a:pt x="8161" y="15432"/>
                  </a:cubicBezTo>
                  <a:cubicBezTo>
                    <a:pt x="8173" y="15302"/>
                    <a:pt x="7979" y="15162"/>
                    <a:pt x="7712" y="15048"/>
                  </a:cubicBezTo>
                  <a:cubicBezTo>
                    <a:pt x="7692" y="14896"/>
                    <a:pt x="7688" y="14665"/>
                    <a:pt x="7740" y="14314"/>
                  </a:cubicBezTo>
                  <a:cubicBezTo>
                    <a:pt x="7793" y="13966"/>
                    <a:pt x="7973" y="13648"/>
                    <a:pt x="8165" y="13396"/>
                  </a:cubicBezTo>
                  <a:lnTo>
                    <a:pt x="8166" y="13396"/>
                  </a:lnTo>
                  <a:cubicBezTo>
                    <a:pt x="8539" y="13471"/>
                    <a:pt x="8924" y="13510"/>
                    <a:pt x="9315" y="13510"/>
                  </a:cubicBezTo>
                  <a:cubicBezTo>
                    <a:pt x="9825" y="13510"/>
                    <a:pt x="10346" y="13444"/>
                    <a:pt x="10865" y="13310"/>
                  </a:cubicBezTo>
                  <a:lnTo>
                    <a:pt x="10987" y="13277"/>
                  </a:lnTo>
                  <a:cubicBezTo>
                    <a:pt x="11415" y="13652"/>
                    <a:pt x="11836" y="14137"/>
                    <a:pt x="12059" y="14714"/>
                  </a:cubicBezTo>
                  <a:cubicBezTo>
                    <a:pt x="12122" y="14871"/>
                    <a:pt x="12175" y="15020"/>
                    <a:pt x="12218" y="15154"/>
                  </a:cubicBezTo>
                  <a:cubicBezTo>
                    <a:pt x="12369" y="15622"/>
                    <a:pt x="12298" y="16139"/>
                    <a:pt x="11996" y="16526"/>
                  </a:cubicBezTo>
                  <a:cubicBezTo>
                    <a:pt x="11889" y="16668"/>
                    <a:pt x="11819" y="16805"/>
                    <a:pt x="11803" y="16930"/>
                  </a:cubicBezTo>
                  <a:cubicBezTo>
                    <a:pt x="11775" y="17170"/>
                    <a:pt x="11941" y="17284"/>
                    <a:pt x="12229" y="17284"/>
                  </a:cubicBezTo>
                  <a:cubicBezTo>
                    <a:pt x="12664" y="17284"/>
                    <a:pt x="13378" y="17024"/>
                    <a:pt x="14124" y="16544"/>
                  </a:cubicBezTo>
                  <a:cubicBezTo>
                    <a:pt x="14124" y="16544"/>
                    <a:pt x="15313" y="15732"/>
                    <a:pt x="14884" y="15227"/>
                  </a:cubicBezTo>
                  <a:cubicBezTo>
                    <a:pt x="14820" y="15152"/>
                    <a:pt x="14710" y="15118"/>
                    <a:pt x="14568" y="15118"/>
                  </a:cubicBezTo>
                  <a:cubicBezTo>
                    <a:pt x="14524" y="15118"/>
                    <a:pt x="14479" y="15122"/>
                    <a:pt x="14430" y="15128"/>
                  </a:cubicBezTo>
                  <a:cubicBezTo>
                    <a:pt x="14365" y="15135"/>
                    <a:pt x="14301" y="15139"/>
                    <a:pt x="14236" y="15139"/>
                  </a:cubicBezTo>
                  <a:cubicBezTo>
                    <a:pt x="13776" y="15139"/>
                    <a:pt x="13335" y="14942"/>
                    <a:pt x="13043" y="14579"/>
                  </a:cubicBezTo>
                  <a:cubicBezTo>
                    <a:pt x="12972" y="14491"/>
                    <a:pt x="12896" y="14395"/>
                    <a:pt x="12819" y="14292"/>
                  </a:cubicBezTo>
                  <a:cubicBezTo>
                    <a:pt x="12475" y="13829"/>
                    <a:pt x="12291" y="13264"/>
                    <a:pt x="12196" y="12734"/>
                  </a:cubicBezTo>
                  <a:cubicBezTo>
                    <a:pt x="12667" y="12432"/>
                    <a:pt x="13076" y="12035"/>
                    <a:pt x="13263" y="11533"/>
                  </a:cubicBezTo>
                  <a:cubicBezTo>
                    <a:pt x="13403" y="11150"/>
                    <a:pt x="13564" y="10795"/>
                    <a:pt x="13723" y="10455"/>
                  </a:cubicBezTo>
                  <a:cubicBezTo>
                    <a:pt x="13882" y="10433"/>
                    <a:pt x="14056" y="10418"/>
                    <a:pt x="14237" y="10418"/>
                  </a:cubicBezTo>
                  <a:cubicBezTo>
                    <a:pt x="14549" y="10418"/>
                    <a:pt x="14880" y="10463"/>
                    <a:pt x="15179" y="10593"/>
                  </a:cubicBezTo>
                  <a:cubicBezTo>
                    <a:pt x="15598" y="10779"/>
                    <a:pt x="15842" y="10943"/>
                    <a:pt x="15986" y="11064"/>
                  </a:cubicBezTo>
                  <a:cubicBezTo>
                    <a:pt x="15958" y="11353"/>
                    <a:pt x="15980" y="11603"/>
                    <a:pt x="16082" y="11731"/>
                  </a:cubicBezTo>
                  <a:cubicBezTo>
                    <a:pt x="16125" y="11786"/>
                    <a:pt x="16174" y="11812"/>
                    <a:pt x="16227" y="11812"/>
                  </a:cubicBezTo>
                  <a:cubicBezTo>
                    <a:pt x="16474" y="11812"/>
                    <a:pt x="16803" y="11258"/>
                    <a:pt x="16972" y="10488"/>
                  </a:cubicBezTo>
                  <a:cubicBezTo>
                    <a:pt x="16972" y="10488"/>
                    <a:pt x="17142" y="9566"/>
                    <a:pt x="16715" y="9530"/>
                  </a:cubicBezTo>
                  <a:cubicBezTo>
                    <a:pt x="16710" y="9530"/>
                    <a:pt x="16706" y="9530"/>
                    <a:pt x="16702" y="9530"/>
                  </a:cubicBezTo>
                  <a:cubicBezTo>
                    <a:pt x="16548" y="9530"/>
                    <a:pt x="16377" y="9766"/>
                    <a:pt x="16241" y="10086"/>
                  </a:cubicBezTo>
                  <a:cubicBezTo>
                    <a:pt x="16166" y="10096"/>
                    <a:pt x="16076" y="10103"/>
                    <a:pt x="15966" y="10103"/>
                  </a:cubicBezTo>
                  <a:cubicBezTo>
                    <a:pt x="15803" y="10103"/>
                    <a:pt x="15596" y="10088"/>
                    <a:pt x="15336" y="10049"/>
                  </a:cubicBezTo>
                  <a:cubicBezTo>
                    <a:pt x="14888" y="9984"/>
                    <a:pt x="14479" y="9745"/>
                    <a:pt x="14161" y="9499"/>
                  </a:cubicBezTo>
                  <a:cubicBezTo>
                    <a:pt x="14532" y="8630"/>
                    <a:pt x="14740" y="7785"/>
                    <a:pt x="14373" y="6750"/>
                  </a:cubicBezTo>
                  <a:cubicBezTo>
                    <a:pt x="14332" y="6634"/>
                    <a:pt x="14288" y="6520"/>
                    <a:pt x="14241" y="6406"/>
                  </a:cubicBezTo>
                  <a:cubicBezTo>
                    <a:pt x="14555" y="6049"/>
                    <a:pt x="14959" y="5697"/>
                    <a:pt x="15441" y="5508"/>
                  </a:cubicBezTo>
                  <a:cubicBezTo>
                    <a:pt x="15991" y="5293"/>
                    <a:pt x="16360" y="5220"/>
                    <a:pt x="16600" y="5202"/>
                  </a:cubicBezTo>
                  <a:cubicBezTo>
                    <a:pt x="16832" y="5489"/>
                    <a:pt x="17080" y="5695"/>
                    <a:pt x="17288" y="5722"/>
                  </a:cubicBezTo>
                  <a:cubicBezTo>
                    <a:pt x="17302" y="5724"/>
                    <a:pt x="17316" y="5725"/>
                    <a:pt x="17329" y="5725"/>
                  </a:cubicBezTo>
                  <a:cubicBezTo>
                    <a:pt x="17780" y="5725"/>
                    <a:pt x="17613" y="4792"/>
                    <a:pt x="16968" y="3788"/>
                  </a:cubicBezTo>
                  <a:cubicBezTo>
                    <a:pt x="16968" y="3788"/>
                    <a:pt x="16481" y="3077"/>
                    <a:pt x="16078" y="3077"/>
                  </a:cubicBezTo>
                  <a:cubicBezTo>
                    <a:pt x="16006" y="3077"/>
                    <a:pt x="15936" y="3100"/>
                    <a:pt x="15872" y="3155"/>
                  </a:cubicBezTo>
                  <a:cubicBezTo>
                    <a:pt x="15713" y="3285"/>
                    <a:pt x="15775" y="3662"/>
                    <a:pt x="15942" y="4084"/>
                  </a:cubicBezTo>
                  <a:cubicBezTo>
                    <a:pt x="15798" y="4277"/>
                    <a:pt x="15541" y="4540"/>
                    <a:pt x="15091" y="4874"/>
                  </a:cubicBezTo>
                  <a:cubicBezTo>
                    <a:pt x="14686" y="5173"/>
                    <a:pt x="14190" y="5327"/>
                    <a:pt x="13731" y="5403"/>
                  </a:cubicBezTo>
                  <a:cubicBezTo>
                    <a:pt x="13123" y="4422"/>
                    <a:pt x="12263" y="3637"/>
                    <a:pt x="11148" y="3279"/>
                  </a:cubicBezTo>
                  <a:cubicBezTo>
                    <a:pt x="11145" y="2911"/>
                    <a:pt x="11196" y="2516"/>
                    <a:pt x="11354" y="2162"/>
                  </a:cubicBezTo>
                  <a:cubicBezTo>
                    <a:pt x="11394" y="2066"/>
                    <a:pt x="11435" y="1981"/>
                    <a:pt x="11477" y="1899"/>
                  </a:cubicBezTo>
                  <a:cubicBezTo>
                    <a:pt x="11658" y="1525"/>
                    <a:pt x="12016" y="1272"/>
                    <a:pt x="12427" y="1200"/>
                  </a:cubicBezTo>
                  <a:cubicBezTo>
                    <a:pt x="12540" y="1183"/>
                    <a:pt x="12631" y="1147"/>
                    <a:pt x="12699" y="1097"/>
                  </a:cubicBezTo>
                  <a:cubicBezTo>
                    <a:pt x="13066" y="807"/>
                    <a:pt x="12333" y="283"/>
                    <a:pt x="11225" y="41"/>
                  </a:cubicBezTo>
                  <a:cubicBezTo>
                    <a:pt x="11225" y="41"/>
                    <a:pt x="11010" y="1"/>
                    <a:pt x="10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2986125" y="3613050"/>
              <a:ext cx="240425" cy="232400"/>
            </a:xfrm>
            <a:custGeom>
              <a:rect b="b" l="l" r="r" t="t"/>
              <a:pathLst>
                <a:path extrusionOk="0" h="9296" w="9617">
                  <a:moveTo>
                    <a:pt x="4108" y="1"/>
                  </a:moveTo>
                  <a:lnTo>
                    <a:pt x="2336" y="503"/>
                  </a:lnTo>
                  <a:cubicBezTo>
                    <a:pt x="2336" y="503"/>
                    <a:pt x="938" y="1374"/>
                    <a:pt x="939" y="1496"/>
                  </a:cubicBezTo>
                  <a:cubicBezTo>
                    <a:pt x="941" y="1620"/>
                    <a:pt x="498" y="2916"/>
                    <a:pt x="498" y="2916"/>
                  </a:cubicBezTo>
                  <a:lnTo>
                    <a:pt x="0" y="4499"/>
                  </a:lnTo>
                  <a:lnTo>
                    <a:pt x="158" y="5885"/>
                  </a:lnTo>
                  <a:lnTo>
                    <a:pt x="1154" y="7652"/>
                  </a:lnTo>
                  <a:lnTo>
                    <a:pt x="2779" y="8576"/>
                  </a:lnTo>
                  <a:lnTo>
                    <a:pt x="4098" y="9295"/>
                  </a:lnTo>
                  <a:lnTo>
                    <a:pt x="6800" y="8697"/>
                  </a:lnTo>
                  <a:lnTo>
                    <a:pt x="7590" y="7910"/>
                  </a:lnTo>
                  <a:lnTo>
                    <a:pt x="8889" y="6652"/>
                  </a:lnTo>
                  <a:lnTo>
                    <a:pt x="9103" y="6051"/>
                  </a:lnTo>
                  <a:lnTo>
                    <a:pt x="9373" y="5535"/>
                  </a:lnTo>
                  <a:lnTo>
                    <a:pt x="9555" y="4830"/>
                  </a:lnTo>
                  <a:lnTo>
                    <a:pt x="9616" y="4249"/>
                  </a:lnTo>
                  <a:lnTo>
                    <a:pt x="9400" y="2655"/>
                  </a:lnTo>
                  <a:lnTo>
                    <a:pt x="8553" y="1657"/>
                  </a:lnTo>
                  <a:lnTo>
                    <a:pt x="7238" y="273"/>
                  </a:lnTo>
                  <a:lnTo>
                    <a:pt x="4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2876075" y="3517625"/>
              <a:ext cx="444475" cy="432125"/>
            </a:xfrm>
            <a:custGeom>
              <a:rect b="b" l="l" r="r" t="t"/>
              <a:pathLst>
                <a:path extrusionOk="0" h="17285" w="17779">
                  <a:moveTo>
                    <a:pt x="7214" y="4981"/>
                  </a:moveTo>
                  <a:cubicBezTo>
                    <a:pt x="7846" y="4981"/>
                    <a:pt x="7488" y="5995"/>
                    <a:pt x="7488" y="5995"/>
                  </a:cubicBezTo>
                  <a:cubicBezTo>
                    <a:pt x="7453" y="6116"/>
                    <a:pt x="7376" y="6256"/>
                    <a:pt x="7210" y="6256"/>
                  </a:cubicBezTo>
                  <a:cubicBezTo>
                    <a:pt x="7103" y="6256"/>
                    <a:pt x="6958" y="6198"/>
                    <a:pt x="6764" y="6038"/>
                  </a:cubicBezTo>
                  <a:cubicBezTo>
                    <a:pt x="6468" y="5789"/>
                    <a:pt x="6433" y="5470"/>
                    <a:pt x="6605" y="5252"/>
                  </a:cubicBezTo>
                  <a:cubicBezTo>
                    <a:pt x="6715" y="5098"/>
                    <a:pt x="6914" y="4994"/>
                    <a:pt x="7181" y="4982"/>
                  </a:cubicBezTo>
                  <a:cubicBezTo>
                    <a:pt x="7193" y="4981"/>
                    <a:pt x="7203" y="4981"/>
                    <a:pt x="7214" y="4981"/>
                  </a:cubicBezTo>
                  <a:close/>
                  <a:moveTo>
                    <a:pt x="9826" y="3973"/>
                  </a:moveTo>
                  <a:cubicBezTo>
                    <a:pt x="10401" y="3973"/>
                    <a:pt x="10922" y="4165"/>
                    <a:pt x="11309" y="4463"/>
                  </a:cubicBezTo>
                  <a:cubicBezTo>
                    <a:pt x="11584" y="4672"/>
                    <a:pt x="11788" y="4932"/>
                    <a:pt x="11900" y="5209"/>
                  </a:cubicBezTo>
                  <a:cubicBezTo>
                    <a:pt x="12210" y="5987"/>
                    <a:pt x="11506" y="6452"/>
                    <a:pt x="11506" y="6452"/>
                  </a:cubicBezTo>
                  <a:cubicBezTo>
                    <a:pt x="11286" y="6572"/>
                    <a:pt x="11004" y="6624"/>
                    <a:pt x="10696" y="6624"/>
                  </a:cubicBezTo>
                  <a:cubicBezTo>
                    <a:pt x="9632" y="6624"/>
                    <a:pt x="8258" y="5997"/>
                    <a:pt x="8064" y="5366"/>
                  </a:cubicBezTo>
                  <a:cubicBezTo>
                    <a:pt x="7809" y="4554"/>
                    <a:pt x="8222" y="4214"/>
                    <a:pt x="9389" y="4010"/>
                  </a:cubicBezTo>
                  <a:cubicBezTo>
                    <a:pt x="9413" y="4005"/>
                    <a:pt x="9439" y="4004"/>
                    <a:pt x="9463" y="3998"/>
                  </a:cubicBezTo>
                  <a:cubicBezTo>
                    <a:pt x="9586" y="3981"/>
                    <a:pt x="9707" y="3973"/>
                    <a:pt x="9826" y="3973"/>
                  </a:cubicBezTo>
                  <a:close/>
                  <a:moveTo>
                    <a:pt x="9145" y="6854"/>
                  </a:moveTo>
                  <a:cubicBezTo>
                    <a:pt x="9798" y="6854"/>
                    <a:pt x="10499" y="7150"/>
                    <a:pt x="10686" y="7675"/>
                  </a:cubicBezTo>
                  <a:cubicBezTo>
                    <a:pt x="10979" y="8506"/>
                    <a:pt x="10208" y="9276"/>
                    <a:pt x="10208" y="9276"/>
                  </a:cubicBezTo>
                  <a:cubicBezTo>
                    <a:pt x="9935" y="9583"/>
                    <a:pt x="9523" y="9684"/>
                    <a:pt x="9112" y="9684"/>
                  </a:cubicBezTo>
                  <a:cubicBezTo>
                    <a:pt x="8795" y="9684"/>
                    <a:pt x="8479" y="9624"/>
                    <a:pt x="8228" y="9551"/>
                  </a:cubicBezTo>
                  <a:cubicBezTo>
                    <a:pt x="7654" y="9386"/>
                    <a:pt x="7526" y="7749"/>
                    <a:pt x="8164" y="7169"/>
                  </a:cubicBezTo>
                  <a:cubicBezTo>
                    <a:pt x="8400" y="6955"/>
                    <a:pt x="8764" y="6854"/>
                    <a:pt x="9145" y="6854"/>
                  </a:cubicBezTo>
                  <a:close/>
                  <a:moveTo>
                    <a:pt x="12852" y="6465"/>
                  </a:moveTo>
                  <a:cubicBezTo>
                    <a:pt x="13017" y="6465"/>
                    <a:pt x="13198" y="6539"/>
                    <a:pt x="13396" y="6696"/>
                  </a:cubicBezTo>
                  <a:cubicBezTo>
                    <a:pt x="13541" y="6809"/>
                    <a:pt x="13640" y="6964"/>
                    <a:pt x="13705" y="7138"/>
                  </a:cubicBezTo>
                  <a:cubicBezTo>
                    <a:pt x="13953" y="7804"/>
                    <a:pt x="13740" y="8763"/>
                    <a:pt x="13740" y="8763"/>
                  </a:cubicBezTo>
                  <a:cubicBezTo>
                    <a:pt x="13729" y="8838"/>
                    <a:pt x="13696" y="8924"/>
                    <a:pt x="13649" y="9019"/>
                  </a:cubicBezTo>
                  <a:cubicBezTo>
                    <a:pt x="13535" y="9227"/>
                    <a:pt x="13340" y="9464"/>
                    <a:pt x="13112" y="9623"/>
                  </a:cubicBezTo>
                  <a:cubicBezTo>
                    <a:pt x="12954" y="9735"/>
                    <a:pt x="12782" y="9810"/>
                    <a:pt x="12615" y="9810"/>
                  </a:cubicBezTo>
                  <a:cubicBezTo>
                    <a:pt x="12582" y="9810"/>
                    <a:pt x="12548" y="9807"/>
                    <a:pt x="12515" y="9801"/>
                  </a:cubicBezTo>
                  <a:cubicBezTo>
                    <a:pt x="11984" y="9701"/>
                    <a:pt x="11608" y="8638"/>
                    <a:pt x="11918" y="7618"/>
                  </a:cubicBezTo>
                  <a:cubicBezTo>
                    <a:pt x="12108" y="6995"/>
                    <a:pt x="12367" y="6587"/>
                    <a:pt x="12693" y="6491"/>
                  </a:cubicBezTo>
                  <a:lnTo>
                    <a:pt x="12693" y="6489"/>
                  </a:lnTo>
                  <a:cubicBezTo>
                    <a:pt x="12744" y="6473"/>
                    <a:pt x="12797" y="6465"/>
                    <a:pt x="12852" y="6465"/>
                  </a:cubicBezTo>
                  <a:close/>
                  <a:moveTo>
                    <a:pt x="6083" y="6017"/>
                  </a:moveTo>
                  <a:cubicBezTo>
                    <a:pt x="6892" y="6017"/>
                    <a:pt x="7066" y="7620"/>
                    <a:pt x="7163" y="8449"/>
                  </a:cubicBezTo>
                  <a:cubicBezTo>
                    <a:pt x="7263" y="9297"/>
                    <a:pt x="6855" y="9650"/>
                    <a:pt x="6855" y="9650"/>
                  </a:cubicBezTo>
                  <a:cubicBezTo>
                    <a:pt x="6618" y="9962"/>
                    <a:pt x="6372" y="10087"/>
                    <a:pt x="6137" y="10087"/>
                  </a:cubicBezTo>
                  <a:cubicBezTo>
                    <a:pt x="5425" y="10087"/>
                    <a:pt x="4816" y="8939"/>
                    <a:pt x="4888" y="8382"/>
                  </a:cubicBezTo>
                  <a:cubicBezTo>
                    <a:pt x="4894" y="8337"/>
                    <a:pt x="4897" y="8292"/>
                    <a:pt x="4906" y="8244"/>
                  </a:cubicBezTo>
                  <a:lnTo>
                    <a:pt x="4905" y="8241"/>
                  </a:lnTo>
                  <a:cubicBezTo>
                    <a:pt x="4970" y="7721"/>
                    <a:pt x="5079" y="6944"/>
                    <a:pt x="5389" y="6459"/>
                  </a:cubicBezTo>
                  <a:lnTo>
                    <a:pt x="5390" y="6459"/>
                  </a:lnTo>
                  <a:cubicBezTo>
                    <a:pt x="5543" y="6217"/>
                    <a:pt x="5744" y="6049"/>
                    <a:pt x="6014" y="6021"/>
                  </a:cubicBezTo>
                  <a:cubicBezTo>
                    <a:pt x="6038" y="6018"/>
                    <a:pt x="6061" y="6017"/>
                    <a:pt x="6083" y="6017"/>
                  </a:cubicBezTo>
                  <a:close/>
                  <a:moveTo>
                    <a:pt x="11944" y="10422"/>
                  </a:moveTo>
                  <a:cubicBezTo>
                    <a:pt x="12032" y="10422"/>
                    <a:pt x="12124" y="10444"/>
                    <a:pt x="12214" y="10496"/>
                  </a:cubicBezTo>
                  <a:cubicBezTo>
                    <a:pt x="12636" y="10739"/>
                    <a:pt x="12375" y="10951"/>
                    <a:pt x="12375" y="10951"/>
                  </a:cubicBezTo>
                  <a:lnTo>
                    <a:pt x="12375" y="10950"/>
                  </a:lnTo>
                  <a:cubicBezTo>
                    <a:pt x="12332" y="11085"/>
                    <a:pt x="12233" y="11180"/>
                    <a:pt x="12109" y="11234"/>
                  </a:cubicBezTo>
                  <a:cubicBezTo>
                    <a:pt x="12025" y="11272"/>
                    <a:pt x="11932" y="11291"/>
                    <a:pt x="11841" y="11291"/>
                  </a:cubicBezTo>
                  <a:cubicBezTo>
                    <a:pt x="11694" y="11291"/>
                    <a:pt x="11555" y="11239"/>
                    <a:pt x="11481" y="11133"/>
                  </a:cubicBezTo>
                  <a:lnTo>
                    <a:pt x="11477" y="11134"/>
                  </a:lnTo>
                  <a:cubicBezTo>
                    <a:pt x="11455" y="11102"/>
                    <a:pt x="11439" y="11068"/>
                    <a:pt x="11430" y="11030"/>
                  </a:cubicBezTo>
                  <a:cubicBezTo>
                    <a:pt x="11352" y="10730"/>
                    <a:pt x="11621" y="10422"/>
                    <a:pt x="11944" y="10422"/>
                  </a:cubicBezTo>
                  <a:close/>
                  <a:moveTo>
                    <a:pt x="7053" y="10180"/>
                  </a:moveTo>
                  <a:cubicBezTo>
                    <a:pt x="7197" y="10180"/>
                    <a:pt x="7321" y="10220"/>
                    <a:pt x="7390" y="10310"/>
                  </a:cubicBezTo>
                  <a:cubicBezTo>
                    <a:pt x="7620" y="10616"/>
                    <a:pt x="7429" y="11128"/>
                    <a:pt x="7429" y="11128"/>
                  </a:cubicBezTo>
                  <a:cubicBezTo>
                    <a:pt x="7283" y="11408"/>
                    <a:pt x="7094" y="11514"/>
                    <a:pt x="6908" y="11514"/>
                  </a:cubicBezTo>
                  <a:cubicBezTo>
                    <a:pt x="6516" y="11514"/>
                    <a:pt x="6136" y="11043"/>
                    <a:pt x="6193" y="10734"/>
                  </a:cubicBezTo>
                  <a:cubicBezTo>
                    <a:pt x="6253" y="10412"/>
                    <a:pt x="6708" y="10180"/>
                    <a:pt x="7053" y="10180"/>
                  </a:cubicBezTo>
                  <a:close/>
                  <a:moveTo>
                    <a:pt x="9572" y="10284"/>
                  </a:moveTo>
                  <a:cubicBezTo>
                    <a:pt x="10180" y="10284"/>
                    <a:pt x="10984" y="10794"/>
                    <a:pt x="11163" y="11268"/>
                  </a:cubicBezTo>
                  <a:cubicBezTo>
                    <a:pt x="11188" y="11334"/>
                    <a:pt x="11201" y="11405"/>
                    <a:pt x="11198" y="11475"/>
                  </a:cubicBezTo>
                  <a:cubicBezTo>
                    <a:pt x="11165" y="12034"/>
                    <a:pt x="10563" y="12334"/>
                    <a:pt x="10563" y="12334"/>
                  </a:cubicBezTo>
                  <a:cubicBezTo>
                    <a:pt x="10362" y="12434"/>
                    <a:pt x="10144" y="12497"/>
                    <a:pt x="9921" y="12520"/>
                  </a:cubicBezTo>
                  <a:cubicBezTo>
                    <a:pt x="9829" y="12532"/>
                    <a:pt x="9735" y="12538"/>
                    <a:pt x="9642" y="12538"/>
                  </a:cubicBezTo>
                  <a:cubicBezTo>
                    <a:pt x="8984" y="12538"/>
                    <a:pt x="8332" y="12239"/>
                    <a:pt x="8189" y="11567"/>
                  </a:cubicBezTo>
                  <a:cubicBezTo>
                    <a:pt x="7974" y="10562"/>
                    <a:pt x="8703" y="10427"/>
                    <a:pt x="9403" y="10299"/>
                  </a:cubicBezTo>
                  <a:cubicBezTo>
                    <a:pt x="9457" y="10289"/>
                    <a:pt x="9514" y="10284"/>
                    <a:pt x="9572" y="10284"/>
                  </a:cubicBezTo>
                  <a:close/>
                  <a:moveTo>
                    <a:pt x="10766" y="1"/>
                  </a:moveTo>
                  <a:cubicBezTo>
                    <a:pt x="10464" y="1"/>
                    <a:pt x="10120" y="63"/>
                    <a:pt x="10096" y="344"/>
                  </a:cubicBezTo>
                  <a:cubicBezTo>
                    <a:pt x="10087" y="437"/>
                    <a:pt x="10156" y="536"/>
                    <a:pt x="10271" y="632"/>
                  </a:cubicBezTo>
                  <a:cubicBezTo>
                    <a:pt x="10623" y="918"/>
                    <a:pt x="10787" y="1379"/>
                    <a:pt x="10732" y="1827"/>
                  </a:cubicBezTo>
                  <a:cubicBezTo>
                    <a:pt x="10723" y="1875"/>
                    <a:pt x="10717" y="1925"/>
                    <a:pt x="10711" y="1977"/>
                  </a:cubicBezTo>
                  <a:cubicBezTo>
                    <a:pt x="10647" y="2386"/>
                    <a:pt x="10464" y="2767"/>
                    <a:pt x="10251" y="3090"/>
                  </a:cubicBezTo>
                  <a:cubicBezTo>
                    <a:pt x="10088" y="3072"/>
                    <a:pt x="9920" y="3063"/>
                    <a:pt x="9748" y="3063"/>
                  </a:cubicBezTo>
                  <a:cubicBezTo>
                    <a:pt x="9041" y="3063"/>
                    <a:pt x="8260" y="3214"/>
                    <a:pt x="7406" y="3546"/>
                  </a:cubicBezTo>
                  <a:cubicBezTo>
                    <a:pt x="7329" y="3575"/>
                    <a:pt x="7249" y="3601"/>
                    <a:pt x="7169" y="3622"/>
                  </a:cubicBezTo>
                  <a:cubicBezTo>
                    <a:pt x="6755" y="3295"/>
                    <a:pt x="6318" y="2842"/>
                    <a:pt x="6103" y="2284"/>
                  </a:cubicBezTo>
                  <a:cubicBezTo>
                    <a:pt x="6049" y="2146"/>
                    <a:pt x="6004" y="2016"/>
                    <a:pt x="5968" y="1903"/>
                  </a:cubicBezTo>
                  <a:cubicBezTo>
                    <a:pt x="5843" y="1518"/>
                    <a:pt x="5906" y="1090"/>
                    <a:pt x="6156" y="770"/>
                  </a:cubicBezTo>
                  <a:cubicBezTo>
                    <a:pt x="6244" y="653"/>
                    <a:pt x="6304" y="538"/>
                    <a:pt x="6317" y="436"/>
                  </a:cubicBezTo>
                  <a:cubicBezTo>
                    <a:pt x="6340" y="236"/>
                    <a:pt x="6201" y="141"/>
                    <a:pt x="5961" y="141"/>
                  </a:cubicBezTo>
                  <a:cubicBezTo>
                    <a:pt x="5598" y="141"/>
                    <a:pt x="5004" y="357"/>
                    <a:pt x="4383" y="756"/>
                  </a:cubicBezTo>
                  <a:cubicBezTo>
                    <a:pt x="4383" y="756"/>
                    <a:pt x="3396" y="1433"/>
                    <a:pt x="3750" y="1853"/>
                  </a:cubicBezTo>
                  <a:cubicBezTo>
                    <a:pt x="3804" y="1915"/>
                    <a:pt x="3896" y="1944"/>
                    <a:pt x="4015" y="1944"/>
                  </a:cubicBezTo>
                  <a:cubicBezTo>
                    <a:pt x="4049" y="1944"/>
                    <a:pt x="4085" y="1942"/>
                    <a:pt x="4123" y="1937"/>
                  </a:cubicBezTo>
                  <a:cubicBezTo>
                    <a:pt x="4177" y="1931"/>
                    <a:pt x="4230" y="1928"/>
                    <a:pt x="4284" y="1928"/>
                  </a:cubicBezTo>
                  <a:cubicBezTo>
                    <a:pt x="4668" y="1928"/>
                    <a:pt x="5038" y="2088"/>
                    <a:pt x="5284" y="2394"/>
                  </a:cubicBezTo>
                  <a:cubicBezTo>
                    <a:pt x="5344" y="2467"/>
                    <a:pt x="5405" y="2546"/>
                    <a:pt x="5468" y="2631"/>
                  </a:cubicBezTo>
                  <a:cubicBezTo>
                    <a:pt x="5754" y="3018"/>
                    <a:pt x="5911" y="3492"/>
                    <a:pt x="5986" y="3936"/>
                  </a:cubicBezTo>
                  <a:cubicBezTo>
                    <a:pt x="5719" y="4067"/>
                    <a:pt x="5447" y="4280"/>
                    <a:pt x="5175" y="4656"/>
                  </a:cubicBezTo>
                  <a:cubicBezTo>
                    <a:pt x="4796" y="5178"/>
                    <a:pt x="4671" y="5793"/>
                    <a:pt x="4567" y="6426"/>
                  </a:cubicBezTo>
                  <a:cubicBezTo>
                    <a:pt x="4321" y="6468"/>
                    <a:pt x="4035" y="6501"/>
                    <a:pt x="3737" y="6501"/>
                  </a:cubicBezTo>
                  <a:cubicBezTo>
                    <a:pt x="3339" y="6501"/>
                    <a:pt x="2918" y="6443"/>
                    <a:pt x="2537" y="6276"/>
                  </a:cubicBezTo>
                  <a:cubicBezTo>
                    <a:pt x="2288" y="6167"/>
                    <a:pt x="2045" y="6042"/>
                    <a:pt x="1812" y="5902"/>
                  </a:cubicBezTo>
                  <a:cubicBezTo>
                    <a:pt x="1625" y="5779"/>
                    <a:pt x="1512" y="5573"/>
                    <a:pt x="1508" y="5349"/>
                  </a:cubicBezTo>
                  <a:cubicBezTo>
                    <a:pt x="1504" y="5116"/>
                    <a:pt x="1466" y="4924"/>
                    <a:pt x="1373" y="4808"/>
                  </a:cubicBezTo>
                  <a:cubicBezTo>
                    <a:pt x="1317" y="4737"/>
                    <a:pt x="1253" y="4704"/>
                    <a:pt x="1184" y="4704"/>
                  </a:cubicBezTo>
                  <a:cubicBezTo>
                    <a:pt x="864" y="4704"/>
                    <a:pt x="441" y="5418"/>
                    <a:pt x="225" y="6411"/>
                  </a:cubicBezTo>
                  <a:cubicBezTo>
                    <a:pt x="225" y="6411"/>
                    <a:pt x="1" y="7598"/>
                    <a:pt x="554" y="7645"/>
                  </a:cubicBezTo>
                  <a:cubicBezTo>
                    <a:pt x="559" y="7646"/>
                    <a:pt x="565" y="7646"/>
                    <a:pt x="570" y="7646"/>
                  </a:cubicBezTo>
                  <a:cubicBezTo>
                    <a:pt x="719" y="7646"/>
                    <a:pt x="879" y="7477"/>
                    <a:pt x="1023" y="7221"/>
                  </a:cubicBezTo>
                  <a:cubicBezTo>
                    <a:pt x="1133" y="7024"/>
                    <a:pt x="1344" y="6908"/>
                    <a:pt x="1573" y="6908"/>
                  </a:cubicBezTo>
                  <a:cubicBezTo>
                    <a:pt x="1577" y="6908"/>
                    <a:pt x="1580" y="6908"/>
                    <a:pt x="1583" y="6908"/>
                  </a:cubicBezTo>
                  <a:cubicBezTo>
                    <a:pt x="1834" y="6915"/>
                    <a:pt x="2085" y="6938"/>
                    <a:pt x="2333" y="6974"/>
                  </a:cubicBezTo>
                  <a:cubicBezTo>
                    <a:pt x="3101" y="7086"/>
                    <a:pt x="3777" y="7597"/>
                    <a:pt x="4212" y="8002"/>
                  </a:cubicBezTo>
                  <a:lnTo>
                    <a:pt x="4176" y="8092"/>
                  </a:lnTo>
                  <a:cubicBezTo>
                    <a:pt x="3866" y="8847"/>
                    <a:pt x="4174" y="9476"/>
                    <a:pt x="4416" y="10129"/>
                  </a:cubicBezTo>
                  <a:cubicBezTo>
                    <a:pt x="4065" y="10660"/>
                    <a:pt x="3463" y="11395"/>
                    <a:pt x="2659" y="11708"/>
                  </a:cubicBezTo>
                  <a:cubicBezTo>
                    <a:pt x="2065" y="11939"/>
                    <a:pt x="1666" y="12019"/>
                    <a:pt x="1406" y="12037"/>
                  </a:cubicBezTo>
                  <a:cubicBezTo>
                    <a:pt x="1154" y="11727"/>
                    <a:pt x="888" y="11503"/>
                    <a:pt x="663" y="11476"/>
                  </a:cubicBezTo>
                  <a:cubicBezTo>
                    <a:pt x="647" y="11474"/>
                    <a:pt x="632" y="11473"/>
                    <a:pt x="617" y="11473"/>
                  </a:cubicBezTo>
                  <a:cubicBezTo>
                    <a:pt x="131" y="11473"/>
                    <a:pt x="313" y="12482"/>
                    <a:pt x="1010" y="13565"/>
                  </a:cubicBezTo>
                  <a:cubicBezTo>
                    <a:pt x="1010" y="13565"/>
                    <a:pt x="1535" y="14333"/>
                    <a:pt x="1972" y="14333"/>
                  </a:cubicBezTo>
                  <a:cubicBezTo>
                    <a:pt x="2051" y="14333"/>
                    <a:pt x="2126" y="14308"/>
                    <a:pt x="2196" y="14250"/>
                  </a:cubicBezTo>
                  <a:cubicBezTo>
                    <a:pt x="2364" y="14108"/>
                    <a:pt x="2300" y="13702"/>
                    <a:pt x="2116" y="13245"/>
                  </a:cubicBezTo>
                  <a:cubicBezTo>
                    <a:pt x="2274" y="13036"/>
                    <a:pt x="2551" y="12752"/>
                    <a:pt x="3037" y="12392"/>
                  </a:cubicBezTo>
                  <a:cubicBezTo>
                    <a:pt x="3733" y="11877"/>
                    <a:pt x="4678" y="11759"/>
                    <a:pt x="5314" y="11745"/>
                  </a:cubicBezTo>
                  <a:cubicBezTo>
                    <a:pt x="5876" y="12413"/>
                    <a:pt x="6609" y="12903"/>
                    <a:pt x="7430" y="13194"/>
                  </a:cubicBezTo>
                  <a:cubicBezTo>
                    <a:pt x="7457" y="13507"/>
                    <a:pt x="7440" y="13868"/>
                    <a:pt x="7299" y="14186"/>
                  </a:cubicBezTo>
                  <a:cubicBezTo>
                    <a:pt x="7150" y="14528"/>
                    <a:pt x="7018" y="14725"/>
                    <a:pt x="6918" y="14841"/>
                  </a:cubicBezTo>
                  <a:cubicBezTo>
                    <a:pt x="6856" y="14835"/>
                    <a:pt x="6796" y="14831"/>
                    <a:pt x="6740" y="14831"/>
                  </a:cubicBezTo>
                  <a:cubicBezTo>
                    <a:pt x="6584" y="14831"/>
                    <a:pt x="6454" y="14857"/>
                    <a:pt x="6378" y="14917"/>
                  </a:cubicBezTo>
                  <a:cubicBezTo>
                    <a:pt x="6126" y="15115"/>
                    <a:pt x="6628" y="15474"/>
                    <a:pt x="7386" y="15638"/>
                  </a:cubicBezTo>
                  <a:cubicBezTo>
                    <a:pt x="7386" y="15638"/>
                    <a:pt x="7534" y="15666"/>
                    <a:pt x="7701" y="15666"/>
                  </a:cubicBezTo>
                  <a:cubicBezTo>
                    <a:pt x="7908" y="15666"/>
                    <a:pt x="8145" y="15623"/>
                    <a:pt x="8160" y="15431"/>
                  </a:cubicBezTo>
                  <a:cubicBezTo>
                    <a:pt x="8172" y="15303"/>
                    <a:pt x="7978" y="15161"/>
                    <a:pt x="7711" y="15049"/>
                  </a:cubicBezTo>
                  <a:cubicBezTo>
                    <a:pt x="7691" y="14897"/>
                    <a:pt x="7687" y="14665"/>
                    <a:pt x="7740" y="14313"/>
                  </a:cubicBezTo>
                  <a:cubicBezTo>
                    <a:pt x="7792" y="13966"/>
                    <a:pt x="7972" y="13649"/>
                    <a:pt x="8164" y="13397"/>
                  </a:cubicBezTo>
                  <a:lnTo>
                    <a:pt x="8165" y="13397"/>
                  </a:lnTo>
                  <a:cubicBezTo>
                    <a:pt x="8538" y="13472"/>
                    <a:pt x="8922" y="13510"/>
                    <a:pt x="9313" y="13510"/>
                  </a:cubicBezTo>
                  <a:cubicBezTo>
                    <a:pt x="9824" y="13510"/>
                    <a:pt x="10346" y="13444"/>
                    <a:pt x="10864" y="13309"/>
                  </a:cubicBezTo>
                  <a:lnTo>
                    <a:pt x="10986" y="13278"/>
                  </a:lnTo>
                  <a:cubicBezTo>
                    <a:pt x="11414" y="13652"/>
                    <a:pt x="11835" y="14136"/>
                    <a:pt x="12058" y="14714"/>
                  </a:cubicBezTo>
                  <a:cubicBezTo>
                    <a:pt x="12122" y="14870"/>
                    <a:pt x="12174" y="15020"/>
                    <a:pt x="12217" y="15154"/>
                  </a:cubicBezTo>
                  <a:cubicBezTo>
                    <a:pt x="12369" y="15621"/>
                    <a:pt x="12298" y="16140"/>
                    <a:pt x="11995" y="16527"/>
                  </a:cubicBezTo>
                  <a:cubicBezTo>
                    <a:pt x="11889" y="16668"/>
                    <a:pt x="11818" y="16805"/>
                    <a:pt x="11802" y="16931"/>
                  </a:cubicBezTo>
                  <a:cubicBezTo>
                    <a:pt x="11774" y="17170"/>
                    <a:pt x="11940" y="17284"/>
                    <a:pt x="12228" y="17284"/>
                  </a:cubicBezTo>
                  <a:cubicBezTo>
                    <a:pt x="12663" y="17284"/>
                    <a:pt x="13377" y="17024"/>
                    <a:pt x="14123" y="16545"/>
                  </a:cubicBezTo>
                  <a:cubicBezTo>
                    <a:pt x="14123" y="16545"/>
                    <a:pt x="15312" y="15733"/>
                    <a:pt x="14884" y="15228"/>
                  </a:cubicBezTo>
                  <a:cubicBezTo>
                    <a:pt x="14820" y="15152"/>
                    <a:pt x="14708" y="15118"/>
                    <a:pt x="14564" y="15118"/>
                  </a:cubicBezTo>
                  <a:cubicBezTo>
                    <a:pt x="14522" y="15118"/>
                    <a:pt x="14477" y="15121"/>
                    <a:pt x="14430" y="15127"/>
                  </a:cubicBezTo>
                  <a:cubicBezTo>
                    <a:pt x="14364" y="15135"/>
                    <a:pt x="14299" y="15139"/>
                    <a:pt x="14233" y="15139"/>
                  </a:cubicBezTo>
                  <a:cubicBezTo>
                    <a:pt x="13773" y="15139"/>
                    <a:pt x="13334" y="14941"/>
                    <a:pt x="13043" y="14578"/>
                  </a:cubicBezTo>
                  <a:cubicBezTo>
                    <a:pt x="12970" y="14492"/>
                    <a:pt x="12895" y="14395"/>
                    <a:pt x="12818" y="14292"/>
                  </a:cubicBezTo>
                  <a:cubicBezTo>
                    <a:pt x="12475" y="13828"/>
                    <a:pt x="12290" y="13263"/>
                    <a:pt x="12195" y="12734"/>
                  </a:cubicBezTo>
                  <a:cubicBezTo>
                    <a:pt x="12667" y="12433"/>
                    <a:pt x="13075" y="12034"/>
                    <a:pt x="13262" y="11532"/>
                  </a:cubicBezTo>
                  <a:cubicBezTo>
                    <a:pt x="13402" y="11151"/>
                    <a:pt x="13564" y="10794"/>
                    <a:pt x="13723" y="10455"/>
                  </a:cubicBezTo>
                  <a:cubicBezTo>
                    <a:pt x="13882" y="10434"/>
                    <a:pt x="14056" y="10419"/>
                    <a:pt x="14238" y="10419"/>
                  </a:cubicBezTo>
                  <a:cubicBezTo>
                    <a:pt x="14549" y="10419"/>
                    <a:pt x="14879" y="10463"/>
                    <a:pt x="15178" y="10593"/>
                  </a:cubicBezTo>
                  <a:cubicBezTo>
                    <a:pt x="15598" y="10780"/>
                    <a:pt x="15843" y="10943"/>
                    <a:pt x="15985" y="11063"/>
                  </a:cubicBezTo>
                  <a:cubicBezTo>
                    <a:pt x="15957" y="11354"/>
                    <a:pt x="15979" y="11602"/>
                    <a:pt x="16081" y="11732"/>
                  </a:cubicBezTo>
                  <a:cubicBezTo>
                    <a:pt x="16124" y="11786"/>
                    <a:pt x="16173" y="11812"/>
                    <a:pt x="16227" y="11812"/>
                  </a:cubicBezTo>
                  <a:cubicBezTo>
                    <a:pt x="16474" y="11812"/>
                    <a:pt x="16802" y="11259"/>
                    <a:pt x="16971" y="10487"/>
                  </a:cubicBezTo>
                  <a:cubicBezTo>
                    <a:pt x="16971" y="10487"/>
                    <a:pt x="17141" y="9566"/>
                    <a:pt x="16715" y="9531"/>
                  </a:cubicBezTo>
                  <a:cubicBezTo>
                    <a:pt x="16710" y="9530"/>
                    <a:pt x="16706" y="9530"/>
                    <a:pt x="16701" y="9530"/>
                  </a:cubicBezTo>
                  <a:cubicBezTo>
                    <a:pt x="16546" y="9530"/>
                    <a:pt x="16377" y="9767"/>
                    <a:pt x="16241" y="10087"/>
                  </a:cubicBezTo>
                  <a:cubicBezTo>
                    <a:pt x="16166" y="10096"/>
                    <a:pt x="16075" y="10103"/>
                    <a:pt x="15964" y="10103"/>
                  </a:cubicBezTo>
                  <a:cubicBezTo>
                    <a:pt x="15800" y="10103"/>
                    <a:pt x="15594" y="10088"/>
                    <a:pt x="15335" y="10049"/>
                  </a:cubicBezTo>
                  <a:cubicBezTo>
                    <a:pt x="14887" y="9983"/>
                    <a:pt x="14478" y="9744"/>
                    <a:pt x="14160" y="9499"/>
                  </a:cubicBezTo>
                  <a:cubicBezTo>
                    <a:pt x="14531" y="8629"/>
                    <a:pt x="14739" y="7784"/>
                    <a:pt x="14373" y="6750"/>
                  </a:cubicBezTo>
                  <a:cubicBezTo>
                    <a:pt x="14332" y="6635"/>
                    <a:pt x="14287" y="6519"/>
                    <a:pt x="14240" y="6405"/>
                  </a:cubicBezTo>
                  <a:cubicBezTo>
                    <a:pt x="14554" y="6048"/>
                    <a:pt x="14958" y="5696"/>
                    <a:pt x="15440" y="5507"/>
                  </a:cubicBezTo>
                  <a:cubicBezTo>
                    <a:pt x="15990" y="5294"/>
                    <a:pt x="16359" y="5219"/>
                    <a:pt x="16599" y="5202"/>
                  </a:cubicBezTo>
                  <a:cubicBezTo>
                    <a:pt x="16831" y="5489"/>
                    <a:pt x="17079" y="5695"/>
                    <a:pt x="17287" y="5723"/>
                  </a:cubicBezTo>
                  <a:cubicBezTo>
                    <a:pt x="17301" y="5724"/>
                    <a:pt x="17315" y="5725"/>
                    <a:pt x="17328" y="5725"/>
                  </a:cubicBezTo>
                  <a:cubicBezTo>
                    <a:pt x="17779" y="5725"/>
                    <a:pt x="17613" y="4791"/>
                    <a:pt x="16968" y="3788"/>
                  </a:cubicBezTo>
                  <a:cubicBezTo>
                    <a:pt x="16968" y="3788"/>
                    <a:pt x="16480" y="3078"/>
                    <a:pt x="16077" y="3078"/>
                  </a:cubicBezTo>
                  <a:cubicBezTo>
                    <a:pt x="16005" y="3078"/>
                    <a:pt x="15935" y="3101"/>
                    <a:pt x="15871" y="3155"/>
                  </a:cubicBezTo>
                  <a:cubicBezTo>
                    <a:pt x="15712" y="3286"/>
                    <a:pt x="15774" y="3662"/>
                    <a:pt x="15942" y="4084"/>
                  </a:cubicBezTo>
                  <a:cubicBezTo>
                    <a:pt x="15798" y="4277"/>
                    <a:pt x="15541" y="4539"/>
                    <a:pt x="15092" y="4874"/>
                  </a:cubicBezTo>
                  <a:cubicBezTo>
                    <a:pt x="14687" y="5174"/>
                    <a:pt x="14190" y="5328"/>
                    <a:pt x="13731" y="5404"/>
                  </a:cubicBezTo>
                  <a:cubicBezTo>
                    <a:pt x="13123" y="4423"/>
                    <a:pt x="12264" y="3638"/>
                    <a:pt x="11148" y="3279"/>
                  </a:cubicBezTo>
                  <a:cubicBezTo>
                    <a:pt x="11145" y="2911"/>
                    <a:pt x="11196" y="2517"/>
                    <a:pt x="11354" y="2163"/>
                  </a:cubicBezTo>
                  <a:cubicBezTo>
                    <a:pt x="11395" y="2066"/>
                    <a:pt x="11435" y="1981"/>
                    <a:pt x="11477" y="1898"/>
                  </a:cubicBezTo>
                  <a:cubicBezTo>
                    <a:pt x="11658" y="1525"/>
                    <a:pt x="12016" y="1272"/>
                    <a:pt x="12427" y="1201"/>
                  </a:cubicBezTo>
                  <a:cubicBezTo>
                    <a:pt x="12540" y="1184"/>
                    <a:pt x="12631" y="1147"/>
                    <a:pt x="12699" y="1096"/>
                  </a:cubicBezTo>
                  <a:cubicBezTo>
                    <a:pt x="13067" y="806"/>
                    <a:pt x="12333" y="283"/>
                    <a:pt x="11226" y="41"/>
                  </a:cubicBezTo>
                  <a:cubicBezTo>
                    <a:pt x="11226" y="41"/>
                    <a:pt x="11009" y="1"/>
                    <a:pt x="10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4896575" y="3076900"/>
              <a:ext cx="74300" cy="71500"/>
            </a:xfrm>
            <a:custGeom>
              <a:rect b="b" l="l" r="r" t="t"/>
              <a:pathLst>
                <a:path extrusionOk="0" h="2860" w="2972">
                  <a:moveTo>
                    <a:pt x="1542" y="1"/>
                  </a:moveTo>
                  <a:cubicBezTo>
                    <a:pt x="963" y="1"/>
                    <a:pt x="442" y="349"/>
                    <a:pt x="221" y="883"/>
                  </a:cubicBezTo>
                  <a:cubicBezTo>
                    <a:pt x="0" y="1418"/>
                    <a:pt x="123" y="2033"/>
                    <a:pt x="531" y="2441"/>
                  </a:cubicBezTo>
                  <a:cubicBezTo>
                    <a:pt x="804" y="2714"/>
                    <a:pt x="1170" y="2859"/>
                    <a:pt x="1542" y="2859"/>
                  </a:cubicBezTo>
                  <a:cubicBezTo>
                    <a:pt x="1726" y="2859"/>
                    <a:pt x="1912" y="2824"/>
                    <a:pt x="2088" y="2751"/>
                  </a:cubicBezTo>
                  <a:cubicBezTo>
                    <a:pt x="2623" y="2530"/>
                    <a:pt x="2971" y="2009"/>
                    <a:pt x="2971" y="1430"/>
                  </a:cubicBezTo>
                  <a:cubicBezTo>
                    <a:pt x="2971" y="641"/>
                    <a:pt x="2331" y="1"/>
                    <a:pt x="1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4690600" y="3159200"/>
              <a:ext cx="63425" cy="61025"/>
            </a:xfrm>
            <a:custGeom>
              <a:rect b="b" l="l" r="r" t="t"/>
              <a:pathLst>
                <a:path extrusionOk="0" h="2441" w="2537">
                  <a:moveTo>
                    <a:pt x="1317" y="1"/>
                  </a:moveTo>
                  <a:cubicBezTo>
                    <a:pt x="823" y="1"/>
                    <a:pt x="379" y="298"/>
                    <a:pt x="189" y="754"/>
                  </a:cubicBezTo>
                  <a:cubicBezTo>
                    <a:pt x="1" y="1209"/>
                    <a:pt x="105" y="1734"/>
                    <a:pt x="454" y="2083"/>
                  </a:cubicBezTo>
                  <a:cubicBezTo>
                    <a:pt x="687" y="2316"/>
                    <a:pt x="999" y="2440"/>
                    <a:pt x="1316" y="2440"/>
                  </a:cubicBezTo>
                  <a:cubicBezTo>
                    <a:pt x="1473" y="2440"/>
                    <a:pt x="1632" y="2410"/>
                    <a:pt x="1783" y="2347"/>
                  </a:cubicBezTo>
                  <a:cubicBezTo>
                    <a:pt x="2239" y="2159"/>
                    <a:pt x="2536" y="1714"/>
                    <a:pt x="2536" y="1220"/>
                  </a:cubicBezTo>
                  <a:cubicBezTo>
                    <a:pt x="2536" y="547"/>
                    <a:pt x="1990" y="1"/>
                    <a:pt x="1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4077475" y="3565775"/>
              <a:ext cx="63400" cy="61000"/>
            </a:xfrm>
            <a:custGeom>
              <a:rect b="b" l="l" r="r" t="t"/>
              <a:pathLst>
                <a:path extrusionOk="0" h="2440" w="2536">
                  <a:moveTo>
                    <a:pt x="1316" y="1"/>
                  </a:moveTo>
                  <a:cubicBezTo>
                    <a:pt x="823" y="1"/>
                    <a:pt x="378" y="298"/>
                    <a:pt x="190" y="753"/>
                  </a:cubicBezTo>
                  <a:cubicBezTo>
                    <a:pt x="0" y="1209"/>
                    <a:pt x="105" y="1733"/>
                    <a:pt x="454" y="2082"/>
                  </a:cubicBezTo>
                  <a:cubicBezTo>
                    <a:pt x="687" y="2316"/>
                    <a:pt x="999" y="2439"/>
                    <a:pt x="1317" y="2439"/>
                  </a:cubicBezTo>
                  <a:cubicBezTo>
                    <a:pt x="1474" y="2439"/>
                    <a:pt x="1632" y="2409"/>
                    <a:pt x="1782" y="2347"/>
                  </a:cubicBezTo>
                  <a:cubicBezTo>
                    <a:pt x="2238" y="2158"/>
                    <a:pt x="2536" y="1714"/>
                    <a:pt x="2536" y="1220"/>
                  </a:cubicBezTo>
                  <a:cubicBezTo>
                    <a:pt x="2536" y="546"/>
                    <a:pt x="1990" y="1"/>
                    <a:pt x="1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4133300" y="2332825"/>
              <a:ext cx="74325" cy="71500"/>
            </a:xfrm>
            <a:custGeom>
              <a:rect b="b" l="l" r="r" t="t"/>
              <a:pathLst>
                <a:path extrusionOk="0" h="2860" w="2973">
                  <a:moveTo>
                    <a:pt x="1544" y="0"/>
                  </a:moveTo>
                  <a:cubicBezTo>
                    <a:pt x="965" y="0"/>
                    <a:pt x="443" y="349"/>
                    <a:pt x="222" y="883"/>
                  </a:cubicBezTo>
                  <a:cubicBezTo>
                    <a:pt x="1" y="1417"/>
                    <a:pt x="123" y="2031"/>
                    <a:pt x="533" y="2441"/>
                  </a:cubicBezTo>
                  <a:cubicBezTo>
                    <a:pt x="806" y="2714"/>
                    <a:pt x="1172" y="2859"/>
                    <a:pt x="1544" y="2859"/>
                  </a:cubicBezTo>
                  <a:cubicBezTo>
                    <a:pt x="1728" y="2859"/>
                    <a:pt x="1914" y="2823"/>
                    <a:pt x="2090" y="2750"/>
                  </a:cubicBezTo>
                  <a:cubicBezTo>
                    <a:pt x="2625" y="2529"/>
                    <a:pt x="2973" y="2007"/>
                    <a:pt x="2973" y="1430"/>
                  </a:cubicBezTo>
                  <a:cubicBezTo>
                    <a:pt x="2973" y="640"/>
                    <a:pt x="2332" y="0"/>
                    <a:pt x="1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3483175" y="2089400"/>
              <a:ext cx="74300" cy="71500"/>
            </a:xfrm>
            <a:custGeom>
              <a:rect b="b" l="l" r="r" t="t"/>
              <a:pathLst>
                <a:path extrusionOk="0" h="2860" w="2972">
                  <a:moveTo>
                    <a:pt x="1542" y="1"/>
                  </a:moveTo>
                  <a:cubicBezTo>
                    <a:pt x="965" y="1"/>
                    <a:pt x="443" y="349"/>
                    <a:pt x="222" y="883"/>
                  </a:cubicBezTo>
                  <a:cubicBezTo>
                    <a:pt x="1" y="1418"/>
                    <a:pt x="123" y="2033"/>
                    <a:pt x="532" y="2441"/>
                  </a:cubicBezTo>
                  <a:cubicBezTo>
                    <a:pt x="805" y="2715"/>
                    <a:pt x="1171" y="2860"/>
                    <a:pt x="1542" y="2860"/>
                  </a:cubicBezTo>
                  <a:cubicBezTo>
                    <a:pt x="1727" y="2860"/>
                    <a:pt x="1912" y="2824"/>
                    <a:pt x="2089" y="2751"/>
                  </a:cubicBezTo>
                  <a:cubicBezTo>
                    <a:pt x="2624" y="2529"/>
                    <a:pt x="2972" y="2009"/>
                    <a:pt x="2972" y="1430"/>
                  </a:cubicBezTo>
                  <a:cubicBezTo>
                    <a:pt x="2972" y="641"/>
                    <a:pt x="2332" y="1"/>
                    <a:pt x="1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3470325" y="3494875"/>
              <a:ext cx="74300" cy="71500"/>
            </a:xfrm>
            <a:custGeom>
              <a:rect b="b" l="l" r="r" t="t"/>
              <a:pathLst>
                <a:path extrusionOk="0" h="2860" w="2972">
                  <a:moveTo>
                    <a:pt x="1543" y="1"/>
                  </a:moveTo>
                  <a:cubicBezTo>
                    <a:pt x="964" y="1"/>
                    <a:pt x="443" y="348"/>
                    <a:pt x="222" y="882"/>
                  </a:cubicBezTo>
                  <a:cubicBezTo>
                    <a:pt x="1" y="1417"/>
                    <a:pt x="122" y="2031"/>
                    <a:pt x="532" y="2440"/>
                  </a:cubicBezTo>
                  <a:cubicBezTo>
                    <a:pt x="805" y="2714"/>
                    <a:pt x="1171" y="2859"/>
                    <a:pt x="1543" y="2859"/>
                  </a:cubicBezTo>
                  <a:cubicBezTo>
                    <a:pt x="1727" y="2859"/>
                    <a:pt x="1913" y="2824"/>
                    <a:pt x="2089" y="2751"/>
                  </a:cubicBezTo>
                  <a:cubicBezTo>
                    <a:pt x="2624" y="2529"/>
                    <a:pt x="2972" y="2008"/>
                    <a:pt x="2972" y="1430"/>
                  </a:cubicBezTo>
                  <a:cubicBezTo>
                    <a:pt x="2972" y="641"/>
                    <a:pt x="2332" y="1"/>
                    <a:pt x="1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4477250" y="3763675"/>
              <a:ext cx="74350" cy="71500"/>
            </a:xfrm>
            <a:custGeom>
              <a:rect b="b" l="l" r="r" t="t"/>
              <a:pathLst>
                <a:path extrusionOk="0" h="2860" w="2974">
                  <a:moveTo>
                    <a:pt x="1544" y="1"/>
                  </a:moveTo>
                  <a:cubicBezTo>
                    <a:pt x="965" y="1"/>
                    <a:pt x="443" y="349"/>
                    <a:pt x="222" y="883"/>
                  </a:cubicBezTo>
                  <a:cubicBezTo>
                    <a:pt x="1" y="1416"/>
                    <a:pt x="123" y="2031"/>
                    <a:pt x="533" y="2441"/>
                  </a:cubicBezTo>
                  <a:cubicBezTo>
                    <a:pt x="806" y="2714"/>
                    <a:pt x="1172" y="2859"/>
                    <a:pt x="1544" y="2859"/>
                  </a:cubicBezTo>
                  <a:cubicBezTo>
                    <a:pt x="1728" y="2859"/>
                    <a:pt x="1914" y="2824"/>
                    <a:pt x="2090" y="2751"/>
                  </a:cubicBezTo>
                  <a:cubicBezTo>
                    <a:pt x="2625" y="2529"/>
                    <a:pt x="2973" y="2007"/>
                    <a:pt x="2973" y="1430"/>
                  </a:cubicBezTo>
                  <a:cubicBezTo>
                    <a:pt x="2973" y="641"/>
                    <a:pt x="2332" y="1"/>
                    <a:pt x="1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2663075" y="3526825"/>
              <a:ext cx="71475" cy="71475"/>
            </a:xfrm>
            <a:custGeom>
              <a:rect b="b" l="l" r="r" t="t"/>
              <a:pathLst>
                <a:path extrusionOk="0" h="2859" w="2859">
                  <a:moveTo>
                    <a:pt x="1429" y="0"/>
                  </a:moveTo>
                  <a:cubicBezTo>
                    <a:pt x="640" y="0"/>
                    <a:pt x="0" y="640"/>
                    <a:pt x="0" y="1430"/>
                  </a:cubicBezTo>
                  <a:cubicBezTo>
                    <a:pt x="0" y="2219"/>
                    <a:pt x="640" y="2859"/>
                    <a:pt x="1429" y="2859"/>
                  </a:cubicBezTo>
                  <a:cubicBezTo>
                    <a:pt x="2219" y="2859"/>
                    <a:pt x="2859" y="2219"/>
                    <a:pt x="2859" y="1430"/>
                  </a:cubicBezTo>
                  <a:cubicBezTo>
                    <a:pt x="2859" y="640"/>
                    <a:pt x="2219"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4723475" y="2863075"/>
              <a:ext cx="106100" cy="106125"/>
            </a:xfrm>
            <a:custGeom>
              <a:rect b="b" l="l" r="r" t="t"/>
              <a:pathLst>
                <a:path extrusionOk="0" h="4245" w="4244">
                  <a:moveTo>
                    <a:pt x="2122" y="0"/>
                  </a:moveTo>
                  <a:cubicBezTo>
                    <a:pt x="950" y="0"/>
                    <a:pt x="1" y="951"/>
                    <a:pt x="1" y="2122"/>
                  </a:cubicBezTo>
                  <a:cubicBezTo>
                    <a:pt x="1" y="3294"/>
                    <a:pt x="950" y="4244"/>
                    <a:pt x="2122" y="4244"/>
                  </a:cubicBezTo>
                  <a:cubicBezTo>
                    <a:pt x="3294" y="4244"/>
                    <a:pt x="4243" y="3294"/>
                    <a:pt x="4243" y="2122"/>
                  </a:cubicBezTo>
                  <a:cubicBezTo>
                    <a:pt x="4243" y="951"/>
                    <a:pt x="3294" y="0"/>
                    <a:pt x="2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3500075" y="3258325"/>
              <a:ext cx="106100" cy="106100"/>
            </a:xfrm>
            <a:custGeom>
              <a:rect b="b" l="l" r="r" t="t"/>
              <a:pathLst>
                <a:path extrusionOk="0" h="4244" w="4244">
                  <a:moveTo>
                    <a:pt x="2122" y="1"/>
                  </a:moveTo>
                  <a:cubicBezTo>
                    <a:pt x="950" y="1"/>
                    <a:pt x="1" y="950"/>
                    <a:pt x="1" y="2122"/>
                  </a:cubicBezTo>
                  <a:cubicBezTo>
                    <a:pt x="1" y="3294"/>
                    <a:pt x="950" y="4243"/>
                    <a:pt x="2122" y="4243"/>
                  </a:cubicBezTo>
                  <a:cubicBezTo>
                    <a:pt x="3293" y="4243"/>
                    <a:pt x="4244" y="3294"/>
                    <a:pt x="4244" y="2122"/>
                  </a:cubicBezTo>
                  <a:cubicBezTo>
                    <a:pt x="4244" y="950"/>
                    <a:pt x="329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3315600" y="1942400"/>
              <a:ext cx="106125" cy="106075"/>
            </a:xfrm>
            <a:custGeom>
              <a:rect b="b" l="l" r="r" t="t"/>
              <a:pathLst>
                <a:path extrusionOk="0" h="4243" w="4245">
                  <a:moveTo>
                    <a:pt x="2122" y="0"/>
                  </a:moveTo>
                  <a:cubicBezTo>
                    <a:pt x="951" y="0"/>
                    <a:pt x="1" y="951"/>
                    <a:pt x="1" y="2121"/>
                  </a:cubicBezTo>
                  <a:cubicBezTo>
                    <a:pt x="1" y="3293"/>
                    <a:pt x="951" y="4243"/>
                    <a:pt x="2122" y="4243"/>
                  </a:cubicBezTo>
                  <a:cubicBezTo>
                    <a:pt x="3294" y="4243"/>
                    <a:pt x="4244" y="3293"/>
                    <a:pt x="4244" y="2121"/>
                  </a:cubicBezTo>
                  <a:cubicBezTo>
                    <a:pt x="4244" y="951"/>
                    <a:pt x="3294" y="0"/>
                    <a:pt x="2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4265100" y="2453750"/>
              <a:ext cx="106100" cy="106125"/>
            </a:xfrm>
            <a:custGeom>
              <a:rect b="b" l="l" r="r" t="t"/>
              <a:pathLst>
                <a:path extrusionOk="0" h="4245" w="4244">
                  <a:moveTo>
                    <a:pt x="2122" y="1"/>
                  </a:moveTo>
                  <a:cubicBezTo>
                    <a:pt x="950" y="1"/>
                    <a:pt x="0" y="951"/>
                    <a:pt x="0" y="2123"/>
                  </a:cubicBezTo>
                  <a:cubicBezTo>
                    <a:pt x="0" y="3294"/>
                    <a:pt x="950" y="4244"/>
                    <a:pt x="2122" y="4244"/>
                  </a:cubicBezTo>
                  <a:cubicBezTo>
                    <a:pt x="3294" y="4244"/>
                    <a:pt x="4243" y="3294"/>
                    <a:pt x="4243" y="2123"/>
                  </a:cubicBezTo>
                  <a:cubicBezTo>
                    <a:pt x="4243" y="951"/>
                    <a:pt x="3294"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2939525" y="3208125"/>
              <a:ext cx="106075" cy="106100"/>
            </a:xfrm>
            <a:custGeom>
              <a:rect b="b" l="l" r="r" t="t"/>
              <a:pathLst>
                <a:path extrusionOk="0" h="4244" w="4243">
                  <a:moveTo>
                    <a:pt x="2122" y="1"/>
                  </a:moveTo>
                  <a:cubicBezTo>
                    <a:pt x="951" y="1"/>
                    <a:pt x="0" y="951"/>
                    <a:pt x="0" y="2122"/>
                  </a:cubicBezTo>
                  <a:cubicBezTo>
                    <a:pt x="0" y="3294"/>
                    <a:pt x="951" y="4244"/>
                    <a:pt x="2122" y="4244"/>
                  </a:cubicBezTo>
                  <a:cubicBezTo>
                    <a:pt x="3293" y="4244"/>
                    <a:pt x="4243" y="3294"/>
                    <a:pt x="4243" y="2122"/>
                  </a:cubicBezTo>
                  <a:cubicBezTo>
                    <a:pt x="4243" y="951"/>
                    <a:pt x="329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grpSp>
        <p:nvGrpSpPr>
          <p:cNvPr id="2878" name="Google Shape;2878;p72"/>
          <p:cNvGrpSpPr/>
          <p:nvPr/>
        </p:nvGrpSpPr>
        <p:grpSpPr>
          <a:xfrm>
            <a:off x="1882266" y="3867222"/>
            <a:ext cx="2468980" cy="1330813"/>
            <a:chOff x="1809704" y="2761528"/>
            <a:chExt cx="2600843" cy="1661232"/>
          </a:xfrm>
        </p:grpSpPr>
        <p:sp>
          <p:nvSpPr>
            <p:cNvPr id="2879" name="Google Shape;2879;p72"/>
            <p:cNvSpPr/>
            <p:nvPr/>
          </p:nvSpPr>
          <p:spPr>
            <a:xfrm>
              <a:off x="3426863" y="2761528"/>
              <a:ext cx="255644" cy="128931"/>
            </a:xfrm>
            <a:custGeom>
              <a:rect b="b" l="l" r="r" t="t"/>
              <a:pathLst>
                <a:path extrusionOk="0" h="6453" w="12795">
                  <a:moveTo>
                    <a:pt x="11451" y="0"/>
                  </a:moveTo>
                  <a:cubicBezTo>
                    <a:pt x="11240" y="0"/>
                    <a:pt x="11029" y="16"/>
                    <a:pt x="10820" y="48"/>
                  </a:cubicBezTo>
                  <a:cubicBezTo>
                    <a:pt x="10257" y="133"/>
                    <a:pt x="9714" y="331"/>
                    <a:pt x="9157" y="454"/>
                  </a:cubicBezTo>
                  <a:cubicBezTo>
                    <a:pt x="8727" y="549"/>
                    <a:pt x="8299" y="586"/>
                    <a:pt x="7872" y="586"/>
                  </a:cubicBezTo>
                  <a:cubicBezTo>
                    <a:pt x="6423" y="586"/>
                    <a:pt x="4988" y="156"/>
                    <a:pt x="3532" y="86"/>
                  </a:cubicBezTo>
                  <a:cubicBezTo>
                    <a:pt x="3416" y="81"/>
                    <a:pt x="3299" y="78"/>
                    <a:pt x="3182" y="78"/>
                  </a:cubicBezTo>
                  <a:cubicBezTo>
                    <a:pt x="2096" y="78"/>
                    <a:pt x="1010" y="315"/>
                    <a:pt x="1" y="776"/>
                  </a:cubicBezTo>
                  <a:cubicBezTo>
                    <a:pt x="94" y="1037"/>
                    <a:pt x="194" y="1296"/>
                    <a:pt x="299" y="1550"/>
                  </a:cubicBezTo>
                  <a:cubicBezTo>
                    <a:pt x="628" y="2346"/>
                    <a:pt x="1021" y="3114"/>
                    <a:pt x="1475" y="3847"/>
                  </a:cubicBezTo>
                  <a:cubicBezTo>
                    <a:pt x="1767" y="4321"/>
                    <a:pt x="2087" y="4779"/>
                    <a:pt x="2430" y="5220"/>
                  </a:cubicBezTo>
                  <a:cubicBezTo>
                    <a:pt x="2682" y="5543"/>
                    <a:pt x="2885" y="6047"/>
                    <a:pt x="3184" y="6298"/>
                  </a:cubicBezTo>
                  <a:cubicBezTo>
                    <a:pt x="3323" y="6414"/>
                    <a:pt x="3507" y="6453"/>
                    <a:pt x="3704" y="6453"/>
                  </a:cubicBezTo>
                  <a:cubicBezTo>
                    <a:pt x="4002" y="6453"/>
                    <a:pt x="4327" y="6364"/>
                    <a:pt x="4562" y="6324"/>
                  </a:cubicBezTo>
                  <a:cubicBezTo>
                    <a:pt x="5109" y="6232"/>
                    <a:pt x="5662" y="6186"/>
                    <a:pt x="6215" y="6186"/>
                  </a:cubicBezTo>
                  <a:cubicBezTo>
                    <a:pt x="6727" y="6186"/>
                    <a:pt x="7240" y="6225"/>
                    <a:pt x="7748" y="6305"/>
                  </a:cubicBezTo>
                  <a:cubicBezTo>
                    <a:pt x="7938" y="6335"/>
                    <a:pt x="8131" y="6370"/>
                    <a:pt x="8323" y="6370"/>
                  </a:cubicBezTo>
                  <a:cubicBezTo>
                    <a:pt x="8395" y="6370"/>
                    <a:pt x="8467" y="6365"/>
                    <a:pt x="8538" y="6353"/>
                  </a:cubicBezTo>
                  <a:cubicBezTo>
                    <a:pt x="9410" y="6205"/>
                    <a:pt x="10423" y="5357"/>
                    <a:pt x="11112" y="4766"/>
                  </a:cubicBezTo>
                  <a:cubicBezTo>
                    <a:pt x="12258" y="3786"/>
                    <a:pt x="12601" y="2140"/>
                    <a:pt x="12774" y="591"/>
                  </a:cubicBezTo>
                  <a:cubicBezTo>
                    <a:pt x="12787" y="478"/>
                    <a:pt x="12795" y="352"/>
                    <a:pt x="12733" y="262"/>
                  </a:cubicBezTo>
                  <a:cubicBezTo>
                    <a:pt x="12680" y="185"/>
                    <a:pt x="12591" y="157"/>
                    <a:pt x="12507" y="134"/>
                  </a:cubicBezTo>
                  <a:cubicBezTo>
                    <a:pt x="12161" y="45"/>
                    <a:pt x="11806" y="0"/>
                    <a:pt x="1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3407442" y="2862308"/>
              <a:ext cx="281938" cy="96783"/>
            </a:xfrm>
            <a:custGeom>
              <a:rect b="b" l="l" r="r" t="t"/>
              <a:pathLst>
                <a:path extrusionOk="0" h="4844" w="14111">
                  <a:moveTo>
                    <a:pt x="1" y="1"/>
                  </a:moveTo>
                  <a:lnTo>
                    <a:pt x="1" y="4844"/>
                  </a:lnTo>
                  <a:lnTo>
                    <a:pt x="14110" y="4844"/>
                  </a:lnTo>
                  <a:lnTo>
                    <a:pt x="141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3475075" y="2796593"/>
              <a:ext cx="39640" cy="47692"/>
            </a:xfrm>
            <a:custGeom>
              <a:rect b="b" l="l" r="r" t="t"/>
              <a:pathLst>
                <a:path extrusionOk="0" h="2387" w="1984">
                  <a:moveTo>
                    <a:pt x="190" y="0"/>
                  </a:moveTo>
                  <a:cubicBezTo>
                    <a:pt x="174" y="0"/>
                    <a:pt x="159" y="1"/>
                    <a:pt x="145" y="3"/>
                  </a:cubicBezTo>
                  <a:cubicBezTo>
                    <a:pt x="112" y="8"/>
                    <a:pt x="1" y="45"/>
                    <a:pt x="39" y="108"/>
                  </a:cubicBezTo>
                  <a:cubicBezTo>
                    <a:pt x="529" y="888"/>
                    <a:pt x="1071" y="1637"/>
                    <a:pt x="1658" y="2348"/>
                  </a:cubicBezTo>
                  <a:cubicBezTo>
                    <a:pt x="1680" y="2374"/>
                    <a:pt x="1726" y="2386"/>
                    <a:pt x="1776" y="2386"/>
                  </a:cubicBezTo>
                  <a:cubicBezTo>
                    <a:pt x="1875" y="2386"/>
                    <a:pt x="1984" y="2339"/>
                    <a:pt x="1920" y="2262"/>
                  </a:cubicBezTo>
                  <a:cubicBezTo>
                    <a:pt x="1344" y="1564"/>
                    <a:pt x="813" y="829"/>
                    <a:pt x="332" y="62"/>
                  </a:cubicBezTo>
                  <a:cubicBezTo>
                    <a:pt x="302" y="15"/>
                    <a:pt x="244" y="0"/>
                    <a:pt x="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3543827" y="2812597"/>
              <a:ext cx="13007" cy="23716"/>
            </a:xfrm>
            <a:custGeom>
              <a:rect b="b" l="l" r="r" t="t"/>
              <a:pathLst>
                <a:path extrusionOk="0" h="1187" w="651">
                  <a:moveTo>
                    <a:pt x="178" y="1"/>
                  </a:moveTo>
                  <a:cubicBezTo>
                    <a:pt x="91" y="1"/>
                    <a:pt x="1" y="39"/>
                    <a:pt x="27" y="109"/>
                  </a:cubicBezTo>
                  <a:cubicBezTo>
                    <a:pt x="150" y="441"/>
                    <a:pt x="255" y="780"/>
                    <a:pt x="341" y="1124"/>
                  </a:cubicBezTo>
                  <a:cubicBezTo>
                    <a:pt x="346" y="1149"/>
                    <a:pt x="393" y="1170"/>
                    <a:pt x="410" y="1175"/>
                  </a:cubicBezTo>
                  <a:cubicBezTo>
                    <a:pt x="435" y="1183"/>
                    <a:pt x="461" y="1187"/>
                    <a:pt x="487" y="1187"/>
                  </a:cubicBezTo>
                  <a:cubicBezTo>
                    <a:pt x="500" y="1187"/>
                    <a:pt x="514" y="1185"/>
                    <a:pt x="528" y="1183"/>
                  </a:cubicBezTo>
                  <a:cubicBezTo>
                    <a:pt x="579" y="1175"/>
                    <a:pt x="650" y="1148"/>
                    <a:pt x="633" y="1080"/>
                  </a:cubicBezTo>
                  <a:cubicBezTo>
                    <a:pt x="548" y="735"/>
                    <a:pt x="444" y="396"/>
                    <a:pt x="320" y="65"/>
                  </a:cubicBezTo>
                  <a:cubicBezTo>
                    <a:pt x="304" y="21"/>
                    <a:pt x="242"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3615516" y="2785584"/>
              <a:ext cx="24595" cy="54605"/>
            </a:xfrm>
            <a:custGeom>
              <a:rect b="b" l="l" r="r" t="t"/>
              <a:pathLst>
                <a:path extrusionOk="0" h="2733" w="1231">
                  <a:moveTo>
                    <a:pt x="1075" y="0"/>
                  </a:moveTo>
                  <a:cubicBezTo>
                    <a:pt x="1003" y="0"/>
                    <a:pt x="929" y="26"/>
                    <a:pt x="917" y="85"/>
                  </a:cubicBezTo>
                  <a:cubicBezTo>
                    <a:pt x="746" y="971"/>
                    <a:pt x="449" y="1828"/>
                    <a:pt x="33" y="2629"/>
                  </a:cubicBezTo>
                  <a:cubicBezTo>
                    <a:pt x="1" y="2693"/>
                    <a:pt x="94" y="2733"/>
                    <a:pt x="185" y="2733"/>
                  </a:cubicBezTo>
                  <a:cubicBezTo>
                    <a:pt x="246" y="2733"/>
                    <a:pt x="306" y="2715"/>
                    <a:pt x="327" y="2675"/>
                  </a:cubicBezTo>
                  <a:cubicBezTo>
                    <a:pt x="748" y="1859"/>
                    <a:pt x="1049" y="987"/>
                    <a:pt x="1220" y="85"/>
                  </a:cubicBezTo>
                  <a:cubicBezTo>
                    <a:pt x="1231" y="31"/>
                    <a:pt x="1154"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2027888" y="4158585"/>
              <a:ext cx="79161" cy="264176"/>
            </a:xfrm>
            <a:custGeom>
              <a:rect b="b" l="l" r="r" t="t"/>
              <a:pathLst>
                <a:path extrusionOk="0" h="13222" w="3962">
                  <a:moveTo>
                    <a:pt x="1887" y="1"/>
                  </a:moveTo>
                  <a:cubicBezTo>
                    <a:pt x="845" y="1"/>
                    <a:pt x="0" y="845"/>
                    <a:pt x="0" y="1888"/>
                  </a:cubicBezTo>
                  <a:lnTo>
                    <a:pt x="0" y="11240"/>
                  </a:lnTo>
                  <a:cubicBezTo>
                    <a:pt x="0" y="12334"/>
                    <a:pt x="887" y="13221"/>
                    <a:pt x="1981" y="13221"/>
                  </a:cubicBezTo>
                  <a:cubicBezTo>
                    <a:pt x="3074" y="13221"/>
                    <a:pt x="3960" y="12334"/>
                    <a:pt x="3961" y="11240"/>
                  </a:cubicBezTo>
                  <a:lnTo>
                    <a:pt x="3961" y="1888"/>
                  </a:lnTo>
                  <a:cubicBezTo>
                    <a:pt x="3961" y="847"/>
                    <a:pt x="3116" y="1"/>
                    <a:pt x="2075" y="1"/>
                  </a:cubicBezTo>
                  <a:cubicBezTo>
                    <a:pt x="2074" y="1"/>
                    <a:pt x="2073" y="1"/>
                    <a:pt x="2073" y="1"/>
                  </a:cubicBezTo>
                  <a:lnTo>
                    <a:pt x="1889" y="1"/>
                  </a:lnTo>
                  <a:cubicBezTo>
                    <a:pt x="1888" y="1"/>
                    <a:pt x="1888"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4113203" y="4158585"/>
              <a:ext cx="79181" cy="264176"/>
            </a:xfrm>
            <a:custGeom>
              <a:rect b="b" l="l" r="r" t="t"/>
              <a:pathLst>
                <a:path extrusionOk="0" h="13222" w="3963">
                  <a:moveTo>
                    <a:pt x="1887" y="1"/>
                  </a:moveTo>
                  <a:cubicBezTo>
                    <a:pt x="846" y="1"/>
                    <a:pt x="1" y="845"/>
                    <a:pt x="1" y="1888"/>
                  </a:cubicBezTo>
                  <a:lnTo>
                    <a:pt x="1" y="11240"/>
                  </a:lnTo>
                  <a:cubicBezTo>
                    <a:pt x="1" y="12334"/>
                    <a:pt x="888" y="13221"/>
                    <a:pt x="1981" y="13221"/>
                  </a:cubicBezTo>
                  <a:cubicBezTo>
                    <a:pt x="3075" y="13221"/>
                    <a:pt x="3961" y="12334"/>
                    <a:pt x="3962" y="11240"/>
                  </a:cubicBezTo>
                  <a:lnTo>
                    <a:pt x="3962" y="1888"/>
                  </a:lnTo>
                  <a:cubicBezTo>
                    <a:pt x="3962" y="847"/>
                    <a:pt x="3117" y="1"/>
                    <a:pt x="2075" y="1"/>
                  </a:cubicBezTo>
                  <a:cubicBezTo>
                    <a:pt x="2075" y="1"/>
                    <a:pt x="2074" y="1"/>
                    <a:pt x="2073" y="1"/>
                  </a:cubicBezTo>
                  <a:lnTo>
                    <a:pt x="1890" y="1"/>
                  </a:lnTo>
                  <a:cubicBezTo>
                    <a:pt x="1889" y="1"/>
                    <a:pt x="1888"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1872521" y="4053829"/>
              <a:ext cx="2351806" cy="209490"/>
            </a:xfrm>
            <a:custGeom>
              <a:rect b="b" l="l" r="r" t="t"/>
              <a:pathLst>
                <a:path extrusionOk="0" h="10485" w="117708">
                  <a:moveTo>
                    <a:pt x="1" y="0"/>
                  </a:moveTo>
                  <a:lnTo>
                    <a:pt x="1" y="10485"/>
                  </a:lnTo>
                  <a:lnTo>
                    <a:pt x="117708" y="10485"/>
                  </a:lnTo>
                  <a:lnTo>
                    <a:pt x="1177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4189428" y="3319655"/>
              <a:ext cx="221119" cy="943655"/>
            </a:xfrm>
            <a:custGeom>
              <a:rect b="b" l="l" r="r" t="t"/>
              <a:pathLst>
                <a:path extrusionOk="0" h="47230" w="11067">
                  <a:moveTo>
                    <a:pt x="1" y="1"/>
                  </a:moveTo>
                  <a:lnTo>
                    <a:pt x="1" y="47230"/>
                  </a:lnTo>
                  <a:lnTo>
                    <a:pt x="11067" y="47230"/>
                  </a:lnTo>
                  <a:lnTo>
                    <a:pt x="11067" y="5628"/>
                  </a:lnTo>
                  <a:cubicBezTo>
                    <a:pt x="11067" y="2520"/>
                    <a:pt x="8681" y="1"/>
                    <a:pt x="5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4189428" y="3324371"/>
              <a:ext cx="71009" cy="938940"/>
            </a:xfrm>
            <a:custGeom>
              <a:rect b="b" l="l" r="r" t="t"/>
              <a:pathLst>
                <a:path extrusionOk="0" h="46994" w="3554">
                  <a:moveTo>
                    <a:pt x="1" y="1"/>
                  </a:moveTo>
                  <a:lnTo>
                    <a:pt x="1" y="264"/>
                  </a:lnTo>
                  <a:cubicBezTo>
                    <a:pt x="1942" y="1065"/>
                    <a:pt x="3321" y="3061"/>
                    <a:pt x="3321" y="5392"/>
                  </a:cubicBezTo>
                  <a:lnTo>
                    <a:pt x="3321" y="46994"/>
                  </a:lnTo>
                  <a:lnTo>
                    <a:pt x="3554" y="46994"/>
                  </a:lnTo>
                  <a:lnTo>
                    <a:pt x="3554" y="5392"/>
                  </a:lnTo>
                  <a:cubicBezTo>
                    <a:pt x="3554" y="2923"/>
                    <a:pt x="2073" y="81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1809704" y="3319655"/>
              <a:ext cx="221119" cy="943655"/>
            </a:xfrm>
            <a:custGeom>
              <a:rect b="b" l="l" r="r" t="t"/>
              <a:pathLst>
                <a:path extrusionOk="0" h="47230" w="11067">
                  <a:moveTo>
                    <a:pt x="5328" y="1"/>
                  </a:moveTo>
                  <a:cubicBezTo>
                    <a:pt x="2386" y="1"/>
                    <a:pt x="0" y="2520"/>
                    <a:pt x="0" y="5628"/>
                  </a:cubicBezTo>
                  <a:lnTo>
                    <a:pt x="0" y="47230"/>
                  </a:lnTo>
                  <a:lnTo>
                    <a:pt x="11066" y="47230"/>
                  </a:lnTo>
                  <a:lnTo>
                    <a:pt x="11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1959815" y="3324371"/>
              <a:ext cx="71009" cy="938940"/>
            </a:xfrm>
            <a:custGeom>
              <a:rect b="b" l="l" r="r" t="t"/>
              <a:pathLst>
                <a:path extrusionOk="0" h="46994" w="3554">
                  <a:moveTo>
                    <a:pt x="3553" y="1"/>
                  </a:moveTo>
                  <a:cubicBezTo>
                    <a:pt x="1480" y="813"/>
                    <a:pt x="1" y="2923"/>
                    <a:pt x="1" y="5392"/>
                  </a:cubicBezTo>
                  <a:lnTo>
                    <a:pt x="1" y="46994"/>
                  </a:lnTo>
                  <a:lnTo>
                    <a:pt x="234" y="46994"/>
                  </a:lnTo>
                  <a:lnTo>
                    <a:pt x="234" y="5392"/>
                  </a:lnTo>
                  <a:cubicBezTo>
                    <a:pt x="234" y="3061"/>
                    <a:pt x="1613" y="1065"/>
                    <a:pt x="3553" y="264"/>
                  </a:cubicBezTo>
                  <a:lnTo>
                    <a:pt x="3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1999396" y="2942489"/>
              <a:ext cx="1125274" cy="774944"/>
            </a:xfrm>
            <a:custGeom>
              <a:rect b="b" l="l" r="r" t="t"/>
              <a:pathLst>
                <a:path extrusionOk="0" h="38786" w="56320">
                  <a:moveTo>
                    <a:pt x="48820" y="0"/>
                  </a:moveTo>
                  <a:cubicBezTo>
                    <a:pt x="40326" y="0"/>
                    <a:pt x="31844" y="683"/>
                    <a:pt x="23338" y="683"/>
                  </a:cubicBezTo>
                  <a:cubicBezTo>
                    <a:pt x="22664" y="683"/>
                    <a:pt x="21991" y="679"/>
                    <a:pt x="21317" y="670"/>
                  </a:cubicBezTo>
                  <a:cubicBezTo>
                    <a:pt x="16550" y="605"/>
                    <a:pt x="11789" y="415"/>
                    <a:pt x="7032" y="101"/>
                  </a:cubicBezTo>
                  <a:cubicBezTo>
                    <a:pt x="6528" y="68"/>
                    <a:pt x="6060" y="21"/>
                    <a:pt x="5599" y="21"/>
                  </a:cubicBezTo>
                  <a:cubicBezTo>
                    <a:pt x="5110" y="21"/>
                    <a:pt x="4628" y="74"/>
                    <a:pt x="4118" y="254"/>
                  </a:cubicBezTo>
                  <a:cubicBezTo>
                    <a:pt x="3327" y="536"/>
                    <a:pt x="2606" y="940"/>
                    <a:pt x="1976" y="1528"/>
                  </a:cubicBezTo>
                  <a:cubicBezTo>
                    <a:pt x="746" y="2680"/>
                    <a:pt x="0" y="4368"/>
                    <a:pt x="0" y="6120"/>
                  </a:cubicBezTo>
                  <a:lnTo>
                    <a:pt x="0" y="38786"/>
                  </a:lnTo>
                  <a:lnTo>
                    <a:pt x="56320" y="38786"/>
                  </a:lnTo>
                  <a:lnTo>
                    <a:pt x="56320" y="6120"/>
                  </a:lnTo>
                  <a:cubicBezTo>
                    <a:pt x="56320" y="2740"/>
                    <a:pt x="53753" y="0"/>
                    <a:pt x="50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3096749" y="2942489"/>
              <a:ext cx="1125294" cy="774944"/>
            </a:xfrm>
            <a:custGeom>
              <a:rect b="b" l="l" r="r" t="t"/>
              <a:pathLst>
                <a:path extrusionOk="0" h="38786" w="56321">
                  <a:moveTo>
                    <a:pt x="5735" y="0"/>
                  </a:moveTo>
                  <a:cubicBezTo>
                    <a:pt x="2567" y="0"/>
                    <a:pt x="0" y="2740"/>
                    <a:pt x="0" y="6120"/>
                  </a:cubicBezTo>
                  <a:lnTo>
                    <a:pt x="0" y="38786"/>
                  </a:lnTo>
                  <a:lnTo>
                    <a:pt x="56320" y="38786"/>
                  </a:lnTo>
                  <a:lnTo>
                    <a:pt x="56320" y="6120"/>
                  </a:lnTo>
                  <a:cubicBezTo>
                    <a:pt x="56320" y="4368"/>
                    <a:pt x="55574" y="2680"/>
                    <a:pt x="54343" y="1528"/>
                  </a:cubicBezTo>
                  <a:cubicBezTo>
                    <a:pt x="53714" y="940"/>
                    <a:pt x="52992" y="536"/>
                    <a:pt x="52201" y="254"/>
                  </a:cubicBezTo>
                  <a:cubicBezTo>
                    <a:pt x="51692" y="74"/>
                    <a:pt x="51210" y="21"/>
                    <a:pt x="50720" y="21"/>
                  </a:cubicBezTo>
                  <a:cubicBezTo>
                    <a:pt x="50259" y="21"/>
                    <a:pt x="49791" y="68"/>
                    <a:pt x="49287" y="101"/>
                  </a:cubicBezTo>
                  <a:cubicBezTo>
                    <a:pt x="44530" y="415"/>
                    <a:pt x="39769" y="605"/>
                    <a:pt x="35002" y="670"/>
                  </a:cubicBezTo>
                  <a:cubicBezTo>
                    <a:pt x="34329" y="679"/>
                    <a:pt x="33655" y="683"/>
                    <a:pt x="32981" y="683"/>
                  </a:cubicBezTo>
                  <a:cubicBezTo>
                    <a:pt x="24475" y="683"/>
                    <a:pt x="15993" y="0"/>
                    <a:pt x="75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2003791" y="3096976"/>
              <a:ext cx="458081" cy="616283"/>
            </a:xfrm>
            <a:custGeom>
              <a:rect b="b" l="l" r="r" t="t"/>
              <a:pathLst>
                <a:path extrusionOk="0" h="30845" w="22927">
                  <a:moveTo>
                    <a:pt x="13012" y="1"/>
                  </a:moveTo>
                  <a:cubicBezTo>
                    <a:pt x="12054" y="1"/>
                    <a:pt x="11091" y="211"/>
                    <a:pt x="10165" y="476"/>
                  </a:cubicBezTo>
                  <a:cubicBezTo>
                    <a:pt x="7241" y="1312"/>
                    <a:pt x="4497" y="2679"/>
                    <a:pt x="2069" y="4508"/>
                  </a:cubicBezTo>
                  <a:cubicBezTo>
                    <a:pt x="1840" y="4681"/>
                    <a:pt x="1611" y="4861"/>
                    <a:pt x="1444" y="5094"/>
                  </a:cubicBezTo>
                  <a:cubicBezTo>
                    <a:pt x="965" y="5762"/>
                    <a:pt x="1101" y="6670"/>
                    <a:pt x="1180" y="7489"/>
                  </a:cubicBezTo>
                  <a:cubicBezTo>
                    <a:pt x="1422" y="9975"/>
                    <a:pt x="600" y="12182"/>
                    <a:pt x="295" y="14606"/>
                  </a:cubicBezTo>
                  <a:cubicBezTo>
                    <a:pt x="0" y="16961"/>
                    <a:pt x="49" y="19357"/>
                    <a:pt x="427" y="21699"/>
                  </a:cubicBezTo>
                  <a:cubicBezTo>
                    <a:pt x="777" y="23874"/>
                    <a:pt x="1196" y="26143"/>
                    <a:pt x="2254" y="28102"/>
                  </a:cubicBezTo>
                  <a:cubicBezTo>
                    <a:pt x="2783" y="29079"/>
                    <a:pt x="3439" y="29992"/>
                    <a:pt x="4483" y="30387"/>
                  </a:cubicBezTo>
                  <a:cubicBezTo>
                    <a:pt x="5480" y="30762"/>
                    <a:pt x="6597" y="30845"/>
                    <a:pt x="7690" y="30845"/>
                  </a:cubicBezTo>
                  <a:cubicBezTo>
                    <a:pt x="8178" y="30845"/>
                    <a:pt x="8662" y="30828"/>
                    <a:pt x="9128" y="30814"/>
                  </a:cubicBezTo>
                  <a:cubicBezTo>
                    <a:pt x="13239" y="30691"/>
                    <a:pt x="17433" y="30370"/>
                    <a:pt x="21226" y="28781"/>
                  </a:cubicBezTo>
                  <a:cubicBezTo>
                    <a:pt x="21585" y="28632"/>
                    <a:pt x="21951" y="28461"/>
                    <a:pt x="22203" y="28167"/>
                  </a:cubicBezTo>
                  <a:cubicBezTo>
                    <a:pt x="22539" y="27774"/>
                    <a:pt x="22618" y="27231"/>
                    <a:pt x="22663" y="26717"/>
                  </a:cubicBezTo>
                  <a:cubicBezTo>
                    <a:pt x="22927" y="23783"/>
                    <a:pt x="22532" y="20826"/>
                    <a:pt x="21892" y="17950"/>
                  </a:cubicBezTo>
                  <a:cubicBezTo>
                    <a:pt x="21572" y="16514"/>
                    <a:pt x="21053" y="15149"/>
                    <a:pt x="20906" y="13696"/>
                  </a:cubicBezTo>
                  <a:cubicBezTo>
                    <a:pt x="20746" y="12114"/>
                    <a:pt x="20446" y="10536"/>
                    <a:pt x="19859" y="9052"/>
                  </a:cubicBezTo>
                  <a:cubicBezTo>
                    <a:pt x="19757" y="8794"/>
                    <a:pt x="19435" y="8579"/>
                    <a:pt x="19437" y="8339"/>
                  </a:cubicBezTo>
                  <a:lnTo>
                    <a:pt x="19437" y="8338"/>
                  </a:lnTo>
                  <a:cubicBezTo>
                    <a:pt x="19456" y="6547"/>
                    <a:pt x="19118" y="4717"/>
                    <a:pt x="18212" y="3172"/>
                  </a:cubicBezTo>
                  <a:cubicBezTo>
                    <a:pt x="17304" y="1627"/>
                    <a:pt x="15782" y="396"/>
                    <a:pt x="14017" y="85"/>
                  </a:cubicBezTo>
                  <a:cubicBezTo>
                    <a:pt x="13684" y="27"/>
                    <a:pt x="13348" y="1"/>
                    <a:pt x="130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3751921" y="3235219"/>
              <a:ext cx="494705" cy="463196"/>
            </a:xfrm>
            <a:custGeom>
              <a:rect b="b" l="l" r="r" t="t"/>
              <a:pathLst>
                <a:path extrusionOk="0" h="23183" w="24760">
                  <a:moveTo>
                    <a:pt x="6901" y="0"/>
                  </a:moveTo>
                  <a:cubicBezTo>
                    <a:pt x="6502" y="0"/>
                    <a:pt x="6105" y="26"/>
                    <a:pt x="5719" y="102"/>
                  </a:cubicBezTo>
                  <a:cubicBezTo>
                    <a:pt x="5495" y="145"/>
                    <a:pt x="5277" y="208"/>
                    <a:pt x="5063" y="288"/>
                  </a:cubicBezTo>
                  <a:cubicBezTo>
                    <a:pt x="3908" y="730"/>
                    <a:pt x="3423" y="1770"/>
                    <a:pt x="3160" y="2918"/>
                  </a:cubicBezTo>
                  <a:cubicBezTo>
                    <a:pt x="2962" y="3782"/>
                    <a:pt x="2891" y="4709"/>
                    <a:pt x="2757" y="5485"/>
                  </a:cubicBezTo>
                  <a:cubicBezTo>
                    <a:pt x="2341" y="7889"/>
                    <a:pt x="1924" y="10293"/>
                    <a:pt x="1509" y="12696"/>
                  </a:cubicBezTo>
                  <a:cubicBezTo>
                    <a:pt x="1304" y="13883"/>
                    <a:pt x="1037" y="15053"/>
                    <a:pt x="785" y="16221"/>
                  </a:cubicBezTo>
                  <a:cubicBezTo>
                    <a:pt x="507" y="17514"/>
                    <a:pt x="247" y="18805"/>
                    <a:pt x="107" y="20123"/>
                  </a:cubicBezTo>
                  <a:cubicBezTo>
                    <a:pt x="47" y="20674"/>
                    <a:pt x="9" y="21229"/>
                    <a:pt x="0" y="21791"/>
                  </a:cubicBezTo>
                  <a:cubicBezTo>
                    <a:pt x="890" y="22135"/>
                    <a:pt x="1844" y="22250"/>
                    <a:pt x="2800" y="22309"/>
                  </a:cubicBezTo>
                  <a:cubicBezTo>
                    <a:pt x="3092" y="22328"/>
                    <a:pt x="3384" y="22340"/>
                    <a:pt x="3675" y="22352"/>
                  </a:cubicBezTo>
                  <a:cubicBezTo>
                    <a:pt x="4701" y="22397"/>
                    <a:pt x="5728" y="22440"/>
                    <a:pt x="6754" y="22485"/>
                  </a:cubicBezTo>
                  <a:cubicBezTo>
                    <a:pt x="7786" y="22529"/>
                    <a:pt x="8817" y="22574"/>
                    <a:pt x="9848" y="22618"/>
                  </a:cubicBezTo>
                  <a:cubicBezTo>
                    <a:pt x="10942" y="22664"/>
                    <a:pt x="12036" y="22711"/>
                    <a:pt x="13131" y="22759"/>
                  </a:cubicBezTo>
                  <a:cubicBezTo>
                    <a:pt x="13309" y="22767"/>
                    <a:pt x="13487" y="22774"/>
                    <a:pt x="13664" y="22781"/>
                  </a:cubicBezTo>
                  <a:cubicBezTo>
                    <a:pt x="14695" y="22826"/>
                    <a:pt x="15727" y="22870"/>
                    <a:pt x="16758" y="22914"/>
                  </a:cubicBezTo>
                  <a:cubicBezTo>
                    <a:pt x="17204" y="22932"/>
                    <a:pt x="17649" y="22951"/>
                    <a:pt x="18095" y="22971"/>
                  </a:cubicBezTo>
                  <a:cubicBezTo>
                    <a:pt x="18498" y="22988"/>
                    <a:pt x="19212" y="23122"/>
                    <a:pt x="19907" y="23167"/>
                  </a:cubicBezTo>
                  <a:cubicBezTo>
                    <a:pt x="20054" y="23177"/>
                    <a:pt x="20199" y="23182"/>
                    <a:pt x="20341" y="23182"/>
                  </a:cubicBezTo>
                  <a:cubicBezTo>
                    <a:pt x="20967" y="23182"/>
                    <a:pt x="21518" y="23070"/>
                    <a:pt x="21732" y="22685"/>
                  </a:cubicBezTo>
                  <a:cubicBezTo>
                    <a:pt x="22747" y="20856"/>
                    <a:pt x="23122" y="18173"/>
                    <a:pt x="23392" y="16109"/>
                  </a:cubicBezTo>
                  <a:cubicBezTo>
                    <a:pt x="23833" y="12724"/>
                    <a:pt x="24365" y="9339"/>
                    <a:pt x="24454" y="5919"/>
                  </a:cubicBezTo>
                  <a:cubicBezTo>
                    <a:pt x="24488" y="4591"/>
                    <a:pt x="24760" y="2683"/>
                    <a:pt x="23764" y="1580"/>
                  </a:cubicBezTo>
                  <a:cubicBezTo>
                    <a:pt x="23569" y="1363"/>
                    <a:pt x="23227" y="1224"/>
                    <a:pt x="22831" y="1132"/>
                  </a:cubicBezTo>
                  <a:cubicBezTo>
                    <a:pt x="22092" y="962"/>
                    <a:pt x="21164" y="956"/>
                    <a:pt x="20651" y="921"/>
                  </a:cubicBezTo>
                  <a:cubicBezTo>
                    <a:pt x="20152" y="887"/>
                    <a:pt x="19653" y="852"/>
                    <a:pt x="19154" y="818"/>
                  </a:cubicBezTo>
                  <a:lnTo>
                    <a:pt x="16104" y="607"/>
                  </a:lnTo>
                  <a:cubicBezTo>
                    <a:pt x="14937" y="526"/>
                    <a:pt x="13769" y="446"/>
                    <a:pt x="12601" y="365"/>
                  </a:cubicBezTo>
                  <a:cubicBezTo>
                    <a:pt x="11571" y="294"/>
                    <a:pt x="10540" y="222"/>
                    <a:pt x="9510" y="151"/>
                  </a:cubicBezTo>
                  <a:lnTo>
                    <a:pt x="8132" y="56"/>
                  </a:lnTo>
                  <a:cubicBezTo>
                    <a:pt x="7725" y="28"/>
                    <a:pt x="7312" y="0"/>
                    <a:pt x="6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3520890" y="3288666"/>
              <a:ext cx="447092" cy="397942"/>
            </a:xfrm>
            <a:custGeom>
              <a:rect b="b" l="l" r="r" t="t"/>
              <a:pathLst>
                <a:path extrusionOk="0" h="19917" w="22377">
                  <a:moveTo>
                    <a:pt x="5927" y="0"/>
                  </a:moveTo>
                  <a:cubicBezTo>
                    <a:pt x="4851" y="0"/>
                    <a:pt x="3963" y="371"/>
                    <a:pt x="3387" y="1096"/>
                  </a:cubicBezTo>
                  <a:cubicBezTo>
                    <a:pt x="3184" y="1353"/>
                    <a:pt x="3025" y="1642"/>
                    <a:pt x="2915" y="1950"/>
                  </a:cubicBezTo>
                  <a:cubicBezTo>
                    <a:pt x="2836" y="2168"/>
                    <a:pt x="2777" y="2391"/>
                    <a:pt x="2739" y="2619"/>
                  </a:cubicBezTo>
                  <a:cubicBezTo>
                    <a:pt x="2139" y="6085"/>
                    <a:pt x="1539" y="9552"/>
                    <a:pt x="940" y="13017"/>
                  </a:cubicBezTo>
                  <a:cubicBezTo>
                    <a:pt x="891" y="13295"/>
                    <a:pt x="843" y="13572"/>
                    <a:pt x="796" y="13850"/>
                  </a:cubicBezTo>
                  <a:cubicBezTo>
                    <a:pt x="555" y="15240"/>
                    <a:pt x="314" y="16629"/>
                    <a:pt x="73" y="18019"/>
                  </a:cubicBezTo>
                  <a:cubicBezTo>
                    <a:pt x="33" y="18247"/>
                    <a:pt x="0" y="18506"/>
                    <a:pt x="140" y="18691"/>
                  </a:cubicBezTo>
                  <a:cubicBezTo>
                    <a:pt x="256" y="18844"/>
                    <a:pt x="455" y="18900"/>
                    <a:pt x="641" y="18946"/>
                  </a:cubicBezTo>
                  <a:cubicBezTo>
                    <a:pt x="3599" y="19669"/>
                    <a:pt x="6625" y="19917"/>
                    <a:pt x="9670" y="19917"/>
                  </a:cubicBezTo>
                  <a:cubicBezTo>
                    <a:pt x="12162" y="19917"/>
                    <a:pt x="14668" y="19751"/>
                    <a:pt x="17162" y="19545"/>
                  </a:cubicBezTo>
                  <a:lnTo>
                    <a:pt x="17848" y="19487"/>
                  </a:lnTo>
                  <a:cubicBezTo>
                    <a:pt x="18402" y="19439"/>
                    <a:pt x="18954" y="19390"/>
                    <a:pt x="19504" y="19342"/>
                  </a:cubicBezTo>
                  <a:cubicBezTo>
                    <a:pt x="19746" y="19320"/>
                    <a:pt x="20001" y="19293"/>
                    <a:pt x="20193" y="19145"/>
                  </a:cubicBezTo>
                  <a:cubicBezTo>
                    <a:pt x="20372" y="19007"/>
                    <a:pt x="20464" y="18787"/>
                    <a:pt x="20541" y="18575"/>
                  </a:cubicBezTo>
                  <a:cubicBezTo>
                    <a:pt x="20596" y="18424"/>
                    <a:pt x="20647" y="18272"/>
                    <a:pt x="20694" y="18119"/>
                  </a:cubicBezTo>
                  <a:cubicBezTo>
                    <a:pt x="20783" y="17834"/>
                    <a:pt x="20859" y="17545"/>
                    <a:pt x="20926" y="17253"/>
                  </a:cubicBezTo>
                  <a:cubicBezTo>
                    <a:pt x="21114" y="16435"/>
                    <a:pt x="21231" y="15598"/>
                    <a:pt x="21340" y="14764"/>
                  </a:cubicBezTo>
                  <a:cubicBezTo>
                    <a:pt x="21602" y="12754"/>
                    <a:pt x="21892" y="10787"/>
                    <a:pt x="22090" y="8810"/>
                  </a:cubicBezTo>
                  <a:cubicBezTo>
                    <a:pt x="22116" y="8548"/>
                    <a:pt x="22141" y="8286"/>
                    <a:pt x="22163" y="8024"/>
                  </a:cubicBezTo>
                  <a:cubicBezTo>
                    <a:pt x="22308" y="6352"/>
                    <a:pt x="22377" y="4667"/>
                    <a:pt x="22297" y="2936"/>
                  </a:cubicBezTo>
                  <a:cubicBezTo>
                    <a:pt x="22295" y="2888"/>
                    <a:pt x="22293" y="2841"/>
                    <a:pt x="22290" y="2794"/>
                  </a:cubicBezTo>
                  <a:cubicBezTo>
                    <a:pt x="22280" y="2585"/>
                    <a:pt x="22263" y="2366"/>
                    <a:pt x="22206" y="2167"/>
                  </a:cubicBezTo>
                  <a:cubicBezTo>
                    <a:pt x="22160" y="2003"/>
                    <a:pt x="22087" y="1851"/>
                    <a:pt x="21967" y="1730"/>
                  </a:cubicBezTo>
                  <a:cubicBezTo>
                    <a:pt x="21776" y="1535"/>
                    <a:pt x="21501" y="1452"/>
                    <a:pt x="21239" y="1381"/>
                  </a:cubicBezTo>
                  <a:cubicBezTo>
                    <a:pt x="18906" y="759"/>
                    <a:pt x="16480" y="614"/>
                    <a:pt x="14072" y="472"/>
                  </a:cubicBezTo>
                  <a:lnTo>
                    <a:pt x="6217" y="9"/>
                  </a:lnTo>
                  <a:cubicBezTo>
                    <a:pt x="6119" y="3"/>
                    <a:pt x="6022" y="0"/>
                    <a:pt x="5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3619052" y="3356599"/>
              <a:ext cx="22977" cy="19201"/>
            </a:xfrm>
            <a:custGeom>
              <a:rect b="b" l="l" r="r" t="t"/>
              <a:pathLst>
                <a:path extrusionOk="0" h="961" w="1150">
                  <a:moveTo>
                    <a:pt x="541" y="0"/>
                  </a:moveTo>
                  <a:cubicBezTo>
                    <a:pt x="474" y="0"/>
                    <a:pt x="407" y="10"/>
                    <a:pt x="343" y="29"/>
                  </a:cubicBezTo>
                  <a:cubicBezTo>
                    <a:pt x="202" y="72"/>
                    <a:pt x="120" y="158"/>
                    <a:pt x="79" y="265"/>
                  </a:cubicBezTo>
                  <a:cubicBezTo>
                    <a:pt x="15" y="365"/>
                    <a:pt x="1" y="490"/>
                    <a:pt x="39" y="612"/>
                  </a:cubicBezTo>
                  <a:cubicBezTo>
                    <a:pt x="96" y="793"/>
                    <a:pt x="266" y="904"/>
                    <a:pt x="445" y="943"/>
                  </a:cubicBezTo>
                  <a:cubicBezTo>
                    <a:pt x="499" y="954"/>
                    <a:pt x="557" y="961"/>
                    <a:pt x="615" y="961"/>
                  </a:cubicBezTo>
                  <a:cubicBezTo>
                    <a:pt x="789" y="961"/>
                    <a:pt x="968" y="903"/>
                    <a:pt x="1060" y="752"/>
                  </a:cubicBezTo>
                  <a:cubicBezTo>
                    <a:pt x="1150" y="607"/>
                    <a:pt x="1138" y="403"/>
                    <a:pt x="1049" y="261"/>
                  </a:cubicBezTo>
                  <a:cubicBezTo>
                    <a:pt x="941" y="87"/>
                    <a:pt x="741" y="0"/>
                    <a:pt x="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3662429" y="3424152"/>
              <a:ext cx="19101" cy="15185"/>
            </a:xfrm>
            <a:custGeom>
              <a:rect b="b" l="l" r="r" t="t"/>
              <a:pathLst>
                <a:path extrusionOk="0" h="760" w="956">
                  <a:moveTo>
                    <a:pt x="490" y="0"/>
                  </a:moveTo>
                  <a:cubicBezTo>
                    <a:pt x="398" y="0"/>
                    <a:pt x="306" y="20"/>
                    <a:pt x="231" y="58"/>
                  </a:cubicBezTo>
                  <a:cubicBezTo>
                    <a:pt x="225" y="60"/>
                    <a:pt x="220" y="61"/>
                    <a:pt x="215" y="63"/>
                  </a:cubicBezTo>
                  <a:cubicBezTo>
                    <a:pt x="166" y="79"/>
                    <a:pt x="92" y="105"/>
                    <a:pt x="72" y="157"/>
                  </a:cubicBezTo>
                  <a:cubicBezTo>
                    <a:pt x="21" y="293"/>
                    <a:pt x="1" y="474"/>
                    <a:pt x="89" y="601"/>
                  </a:cubicBezTo>
                  <a:cubicBezTo>
                    <a:pt x="165" y="708"/>
                    <a:pt x="310" y="759"/>
                    <a:pt x="456" y="759"/>
                  </a:cubicBezTo>
                  <a:cubicBezTo>
                    <a:pt x="599" y="759"/>
                    <a:pt x="743" y="711"/>
                    <a:pt x="823" y="618"/>
                  </a:cubicBezTo>
                  <a:cubicBezTo>
                    <a:pt x="921" y="506"/>
                    <a:pt x="956" y="267"/>
                    <a:pt x="857" y="147"/>
                  </a:cubicBezTo>
                  <a:cubicBezTo>
                    <a:pt x="777" y="48"/>
                    <a:pt x="633"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3719853" y="3371904"/>
              <a:ext cx="19860" cy="17283"/>
            </a:xfrm>
            <a:custGeom>
              <a:rect b="b" l="l" r="r" t="t"/>
              <a:pathLst>
                <a:path extrusionOk="0" h="865" w="994">
                  <a:moveTo>
                    <a:pt x="484" y="1"/>
                  </a:moveTo>
                  <a:cubicBezTo>
                    <a:pt x="421" y="1"/>
                    <a:pt x="360" y="11"/>
                    <a:pt x="302" y="31"/>
                  </a:cubicBezTo>
                  <a:cubicBezTo>
                    <a:pt x="202" y="44"/>
                    <a:pt x="115" y="81"/>
                    <a:pt x="91" y="147"/>
                  </a:cubicBezTo>
                  <a:cubicBezTo>
                    <a:pt x="32" y="306"/>
                    <a:pt x="0" y="507"/>
                    <a:pt x="83" y="664"/>
                  </a:cubicBezTo>
                  <a:cubicBezTo>
                    <a:pt x="157" y="804"/>
                    <a:pt x="323" y="864"/>
                    <a:pt x="487" y="864"/>
                  </a:cubicBezTo>
                  <a:cubicBezTo>
                    <a:pt x="588" y="864"/>
                    <a:pt x="688" y="842"/>
                    <a:pt x="765" y="800"/>
                  </a:cubicBezTo>
                  <a:cubicBezTo>
                    <a:pt x="918" y="719"/>
                    <a:pt x="994" y="518"/>
                    <a:pt x="981" y="351"/>
                  </a:cubicBezTo>
                  <a:cubicBezTo>
                    <a:pt x="961" y="96"/>
                    <a:pt x="716" y="8"/>
                    <a:pt x="494" y="1"/>
                  </a:cubicBezTo>
                  <a:cubicBezTo>
                    <a:pt x="490" y="1"/>
                    <a:pt x="487" y="1"/>
                    <a:pt x="4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3774359" y="3317258"/>
              <a:ext cx="18581" cy="16763"/>
            </a:xfrm>
            <a:custGeom>
              <a:rect b="b" l="l" r="r" t="t"/>
              <a:pathLst>
                <a:path extrusionOk="0" h="839" w="930">
                  <a:moveTo>
                    <a:pt x="423" y="1"/>
                  </a:moveTo>
                  <a:cubicBezTo>
                    <a:pt x="322" y="1"/>
                    <a:pt x="201" y="19"/>
                    <a:pt x="145" y="95"/>
                  </a:cubicBezTo>
                  <a:cubicBezTo>
                    <a:pt x="74" y="122"/>
                    <a:pt x="22" y="166"/>
                    <a:pt x="17" y="229"/>
                  </a:cubicBezTo>
                  <a:cubicBezTo>
                    <a:pt x="4" y="374"/>
                    <a:pt x="0" y="537"/>
                    <a:pt x="93" y="661"/>
                  </a:cubicBezTo>
                  <a:cubicBezTo>
                    <a:pt x="183" y="779"/>
                    <a:pt x="340" y="838"/>
                    <a:pt x="494" y="838"/>
                  </a:cubicBezTo>
                  <a:cubicBezTo>
                    <a:pt x="585" y="838"/>
                    <a:pt x="675" y="818"/>
                    <a:pt x="750" y="777"/>
                  </a:cubicBezTo>
                  <a:cubicBezTo>
                    <a:pt x="896" y="696"/>
                    <a:pt x="930" y="515"/>
                    <a:pt x="914" y="360"/>
                  </a:cubicBezTo>
                  <a:cubicBezTo>
                    <a:pt x="891" y="147"/>
                    <a:pt x="719" y="24"/>
                    <a:pt x="512" y="5"/>
                  </a:cubicBezTo>
                  <a:cubicBezTo>
                    <a:pt x="486" y="3"/>
                    <a:pt x="456"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3957617" y="3331943"/>
              <a:ext cx="8791" cy="15385"/>
            </a:xfrm>
            <a:custGeom>
              <a:rect b="b" l="l" r="r" t="t"/>
              <a:pathLst>
                <a:path extrusionOk="0" h="770" w="440">
                  <a:moveTo>
                    <a:pt x="348" y="1"/>
                  </a:moveTo>
                  <a:cubicBezTo>
                    <a:pt x="267" y="8"/>
                    <a:pt x="142" y="29"/>
                    <a:pt x="94" y="96"/>
                  </a:cubicBezTo>
                  <a:cubicBezTo>
                    <a:pt x="87" y="104"/>
                    <a:pt x="82" y="113"/>
                    <a:pt x="77" y="123"/>
                  </a:cubicBezTo>
                  <a:cubicBezTo>
                    <a:pt x="31" y="265"/>
                    <a:pt x="0" y="445"/>
                    <a:pt x="73" y="585"/>
                  </a:cubicBezTo>
                  <a:cubicBezTo>
                    <a:pt x="139" y="710"/>
                    <a:pt x="288" y="766"/>
                    <a:pt x="439" y="770"/>
                  </a:cubicBezTo>
                  <a:cubicBezTo>
                    <a:pt x="438" y="723"/>
                    <a:pt x="435" y="677"/>
                    <a:pt x="432" y="628"/>
                  </a:cubicBezTo>
                  <a:cubicBezTo>
                    <a:pt x="422" y="420"/>
                    <a:pt x="405" y="200"/>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3680971" y="3310684"/>
              <a:ext cx="18781" cy="14745"/>
            </a:xfrm>
            <a:custGeom>
              <a:rect b="b" l="l" r="r" t="t"/>
              <a:pathLst>
                <a:path extrusionOk="0" h="738" w="940">
                  <a:moveTo>
                    <a:pt x="476" y="1"/>
                  </a:moveTo>
                  <a:cubicBezTo>
                    <a:pt x="349" y="1"/>
                    <a:pt x="209" y="29"/>
                    <a:pt x="111" y="115"/>
                  </a:cubicBezTo>
                  <a:cubicBezTo>
                    <a:pt x="49" y="169"/>
                    <a:pt x="1" y="251"/>
                    <a:pt x="17" y="334"/>
                  </a:cubicBezTo>
                  <a:cubicBezTo>
                    <a:pt x="27" y="378"/>
                    <a:pt x="54" y="416"/>
                    <a:pt x="93" y="439"/>
                  </a:cubicBezTo>
                  <a:cubicBezTo>
                    <a:pt x="94" y="478"/>
                    <a:pt x="104" y="517"/>
                    <a:pt x="121" y="552"/>
                  </a:cubicBezTo>
                  <a:cubicBezTo>
                    <a:pt x="177" y="662"/>
                    <a:pt x="319" y="711"/>
                    <a:pt x="432" y="729"/>
                  </a:cubicBezTo>
                  <a:cubicBezTo>
                    <a:pt x="467" y="734"/>
                    <a:pt x="504" y="737"/>
                    <a:pt x="543" y="737"/>
                  </a:cubicBezTo>
                  <a:cubicBezTo>
                    <a:pt x="658" y="737"/>
                    <a:pt x="782" y="711"/>
                    <a:pt x="863" y="636"/>
                  </a:cubicBezTo>
                  <a:cubicBezTo>
                    <a:pt x="933" y="571"/>
                    <a:pt x="940" y="474"/>
                    <a:pt x="938" y="384"/>
                  </a:cubicBezTo>
                  <a:cubicBezTo>
                    <a:pt x="935" y="313"/>
                    <a:pt x="921" y="232"/>
                    <a:pt x="880" y="172"/>
                  </a:cubicBezTo>
                  <a:cubicBezTo>
                    <a:pt x="795" y="48"/>
                    <a:pt x="635" y="3"/>
                    <a:pt x="491" y="1"/>
                  </a:cubicBezTo>
                  <a:cubicBezTo>
                    <a:pt x="486" y="1"/>
                    <a:pt x="48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3815977" y="3384611"/>
              <a:ext cx="18442" cy="17822"/>
            </a:xfrm>
            <a:custGeom>
              <a:rect b="b" l="l" r="r" t="t"/>
              <a:pathLst>
                <a:path extrusionOk="0" h="892" w="923">
                  <a:moveTo>
                    <a:pt x="407" y="1"/>
                  </a:moveTo>
                  <a:cubicBezTo>
                    <a:pt x="310" y="1"/>
                    <a:pt x="209" y="25"/>
                    <a:pt x="145" y="83"/>
                  </a:cubicBezTo>
                  <a:cubicBezTo>
                    <a:pt x="96" y="129"/>
                    <a:pt x="97" y="172"/>
                    <a:pt x="122" y="209"/>
                  </a:cubicBezTo>
                  <a:cubicBezTo>
                    <a:pt x="114" y="217"/>
                    <a:pt x="106" y="223"/>
                    <a:pt x="99" y="233"/>
                  </a:cubicBezTo>
                  <a:cubicBezTo>
                    <a:pt x="6" y="346"/>
                    <a:pt x="0" y="508"/>
                    <a:pt x="61" y="638"/>
                  </a:cubicBezTo>
                  <a:cubicBezTo>
                    <a:pt x="143" y="811"/>
                    <a:pt x="336" y="892"/>
                    <a:pt x="519" y="892"/>
                  </a:cubicBezTo>
                  <a:cubicBezTo>
                    <a:pt x="538" y="892"/>
                    <a:pt x="557" y="891"/>
                    <a:pt x="575" y="889"/>
                  </a:cubicBezTo>
                  <a:cubicBezTo>
                    <a:pt x="693" y="878"/>
                    <a:pt x="822" y="842"/>
                    <a:pt x="869" y="724"/>
                  </a:cubicBezTo>
                  <a:cubicBezTo>
                    <a:pt x="907" y="630"/>
                    <a:pt x="922" y="527"/>
                    <a:pt x="916" y="427"/>
                  </a:cubicBezTo>
                  <a:cubicBezTo>
                    <a:pt x="896" y="220"/>
                    <a:pt x="760" y="92"/>
                    <a:pt x="571" y="26"/>
                  </a:cubicBezTo>
                  <a:cubicBezTo>
                    <a:pt x="524" y="10"/>
                    <a:pt x="466" y="1"/>
                    <a:pt x="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3764548" y="3444112"/>
              <a:ext cx="19481" cy="15524"/>
            </a:xfrm>
            <a:custGeom>
              <a:rect b="b" l="l" r="r" t="t"/>
              <a:pathLst>
                <a:path extrusionOk="0" h="777" w="975">
                  <a:moveTo>
                    <a:pt x="498" y="0"/>
                  </a:moveTo>
                  <a:cubicBezTo>
                    <a:pt x="435" y="0"/>
                    <a:pt x="373" y="8"/>
                    <a:pt x="317" y="22"/>
                  </a:cubicBezTo>
                  <a:cubicBezTo>
                    <a:pt x="295" y="28"/>
                    <a:pt x="274" y="35"/>
                    <a:pt x="253" y="44"/>
                  </a:cubicBezTo>
                  <a:cubicBezTo>
                    <a:pt x="173" y="61"/>
                    <a:pt x="107" y="95"/>
                    <a:pt x="83" y="151"/>
                  </a:cubicBezTo>
                  <a:cubicBezTo>
                    <a:pt x="21" y="303"/>
                    <a:pt x="0" y="473"/>
                    <a:pt x="111" y="607"/>
                  </a:cubicBezTo>
                  <a:cubicBezTo>
                    <a:pt x="217" y="732"/>
                    <a:pt x="375" y="776"/>
                    <a:pt x="534" y="776"/>
                  </a:cubicBezTo>
                  <a:cubicBezTo>
                    <a:pt x="607" y="776"/>
                    <a:pt x="680" y="767"/>
                    <a:pt x="749" y="752"/>
                  </a:cubicBezTo>
                  <a:cubicBezTo>
                    <a:pt x="785" y="744"/>
                    <a:pt x="879" y="701"/>
                    <a:pt x="892" y="657"/>
                  </a:cubicBezTo>
                  <a:cubicBezTo>
                    <a:pt x="941" y="480"/>
                    <a:pt x="975" y="227"/>
                    <a:pt x="810" y="96"/>
                  </a:cubicBezTo>
                  <a:cubicBezTo>
                    <a:pt x="725" y="27"/>
                    <a:pt x="611" y="0"/>
                    <a:pt x="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3920454" y="3389107"/>
              <a:ext cx="19381" cy="15365"/>
            </a:xfrm>
            <a:custGeom>
              <a:rect b="b" l="l" r="r" t="t"/>
              <a:pathLst>
                <a:path extrusionOk="0" h="769" w="970">
                  <a:moveTo>
                    <a:pt x="488" y="0"/>
                  </a:moveTo>
                  <a:cubicBezTo>
                    <a:pt x="455" y="0"/>
                    <a:pt x="422" y="3"/>
                    <a:pt x="390" y="8"/>
                  </a:cubicBezTo>
                  <a:lnTo>
                    <a:pt x="382" y="8"/>
                  </a:lnTo>
                  <a:cubicBezTo>
                    <a:pt x="297" y="10"/>
                    <a:pt x="65" y="36"/>
                    <a:pt x="71" y="166"/>
                  </a:cubicBezTo>
                  <a:cubicBezTo>
                    <a:pt x="78" y="334"/>
                    <a:pt x="1" y="521"/>
                    <a:pt x="155" y="651"/>
                  </a:cubicBezTo>
                  <a:cubicBezTo>
                    <a:pt x="242" y="725"/>
                    <a:pt x="385" y="768"/>
                    <a:pt x="525" y="768"/>
                  </a:cubicBezTo>
                  <a:cubicBezTo>
                    <a:pt x="671" y="768"/>
                    <a:pt x="813" y="721"/>
                    <a:pt x="886" y="610"/>
                  </a:cubicBezTo>
                  <a:cubicBezTo>
                    <a:pt x="970" y="484"/>
                    <a:pt x="968" y="249"/>
                    <a:pt x="863" y="138"/>
                  </a:cubicBezTo>
                  <a:cubicBezTo>
                    <a:pt x="775" y="46"/>
                    <a:pt x="631" y="0"/>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3873461" y="3322113"/>
              <a:ext cx="20220" cy="17822"/>
            </a:xfrm>
            <a:custGeom>
              <a:rect b="b" l="l" r="r" t="t"/>
              <a:pathLst>
                <a:path extrusionOk="0" h="892" w="1012">
                  <a:moveTo>
                    <a:pt x="464" y="0"/>
                  </a:moveTo>
                  <a:cubicBezTo>
                    <a:pt x="462" y="0"/>
                    <a:pt x="461" y="0"/>
                    <a:pt x="460" y="0"/>
                  </a:cubicBezTo>
                  <a:cubicBezTo>
                    <a:pt x="403" y="0"/>
                    <a:pt x="302" y="11"/>
                    <a:pt x="231" y="48"/>
                  </a:cubicBezTo>
                  <a:cubicBezTo>
                    <a:pt x="152" y="62"/>
                    <a:pt x="81" y="92"/>
                    <a:pt x="60" y="154"/>
                  </a:cubicBezTo>
                  <a:cubicBezTo>
                    <a:pt x="2" y="329"/>
                    <a:pt x="0" y="529"/>
                    <a:pt x="107" y="689"/>
                  </a:cubicBezTo>
                  <a:cubicBezTo>
                    <a:pt x="196" y="825"/>
                    <a:pt x="365" y="892"/>
                    <a:pt x="533" y="892"/>
                  </a:cubicBezTo>
                  <a:cubicBezTo>
                    <a:pt x="639" y="892"/>
                    <a:pt x="745" y="864"/>
                    <a:pt x="829" y="810"/>
                  </a:cubicBezTo>
                  <a:cubicBezTo>
                    <a:pt x="978" y="715"/>
                    <a:pt x="1012" y="481"/>
                    <a:pt x="975" y="321"/>
                  </a:cubicBezTo>
                  <a:cubicBezTo>
                    <a:pt x="919" y="89"/>
                    <a:pt x="6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3869085" y="3444492"/>
              <a:ext cx="20260" cy="14925"/>
            </a:xfrm>
            <a:custGeom>
              <a:rect b="b" l="l" r="r" t="t"/>
              <a:pathLst>
                <a:path extrusionOk="0" h="747" w="1014">
                  <a:moveTo>
                    <a:pt x="366" y="1"/>
                  </a:moveTo>
                  <a:cubicBezTo>
                    <a:pt x="237" y="1"/>
                    <a:pt x="111" y="38"/>
                    <a:pt x="77" y="119"/>
                  </a:cubicBezTo>
                  <a:cubicBezTo>
                    <a:pt x="39" y="210"/>
                    <a:pt x="0" y="314"/>
                    <a:pt x="13" y="415"/>
                  </a:cubicBezTo>
                  <a:cubicBezTo>
                    <a:pt x="28" y="529"/>
                    <a:pt x="97" y="617"/>
                    <a:pt x="195" y="672"/>
                  </a:cubicBezTo>
                  <a:cubicBezTo>
                    <a:pt x="280" y="719"/>
                    <a:pt x="397" y="747"/>
                    <a:pt x="514" y="747"/>
                  </a:cubicBezTo>
                  <a:cubicBezTo>
                    <a:pt x="693" y="747"/>
                    <a:pt x="871" y="682"/>
                    <a:pt x="935" y="519"/>
                  </a:cubicBezTo>
                  <a:cubicBezTo>
                    <a:pt x="1013" y="315"/>
                    <a:pt x="913" y="118"/>
                    <a:pt x="711" y="45"/>
                  </a:cubicBezTo>
                  <a:cubicBezTo>
                    <a:pt x="646" y="24"/>
                    <a:pt x="579" y="12"/>
                    <a:pt x="509" y="12"/>
                  </a:cubicBezTo>
                  <a:cubicBezTo>
                    <a:pt x="503" y="12"/>
                    <a:pt x="497" y="12"/>
                    <a:pt x="490" y="13"/>
                  </a:cubicBezTo>
                  <a:cubicBezTo>
                    <a:pt x="451" y="5"/>
                    <a:pt x="408" y="1"/>
                    <a:pt x="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3570620" y="3419437"/>
              <a:ext cx="21778" cy="16883"/>
            </a:xfrm>
            <a:custGeom>
              <a:rect b="b" l="l" r="r" t="t"/>
              <a:pathLst>
                <a:path extrusionOk="0" h="845" w="1090">
                  <a:moveTo>
                    <a:pt x="514" y="1"/>
                  </a:moveTo>
                  <a:cubicBezTo>
                    <a:pt x="417" y="1"/>
                    <a:pt x="321" y="20"/>
                    <a:pt x="237" y="63"/>
                  </a:cubicBezTo>
                  <a:cubicBezTo>
                    <a:pt x="203" y="80"/>
                    <a:pt x="172" y="103"/>
                    <a:pt x="144" y="131"/>
                  </a:cubicBezTo>
                  <a:cubicBezTo>
                    <a:pt x="114" y="146"/>
                    <a:pt x="89" y="171"/>
                    <a:pt x="76" y="204"/>
                  </a:cubicBezTo>
                  <a:cubicBezTo>
                    <a:pt x="0" y="421"/>
                    <a:pt x="17" y="660"/>
                    <a:pt x="246" y="773"/>
                  </a:cubicBezTo>
                  <a:cubicBezTo>
                    <a:pt x="333" y="816"/>
                    <a:pt x="457" y="845"/>
                    <a:pt x="581" y="845"/>
                  </a:cubicBezTo>
                  <a:cubicBezTo>
                    <a:pt x="769" y="845"/>
                    <a:pt x="957" y="780"/>
                    <a:pt x="1013" y="607"/>
                  </a:cubicBezTo>
                  <a:cubicBezTo>
                    <a:pt x="1089" y="376"/>
                    <a:pt x="996" y="133"/>
                    <a:pt x="764" y="46"/>
                  </a:cubicBezTo>
                  <a:cubicBezTo>
                    <a:pt x="687" y="16"/>
                    <a:pt x="600"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3579112" y="3310544"/>
              <a:ext cx="16464" cy="18122"/>
            </a:xfrm>
            <a:custGeom>
              <a:rect b="b" l="l" r="r" t="t"/>
              <a:pathLst>
                <a:path extrusionOk="0" h="907" w="824">
                  <a:moveTo>
                    <a:pt x="471" y="1"/>
                  </a:moveTo>
                  <a:cubicBezTo>
                    <a:pt x="270" y="258"/>
                    <a:pt x="111" y="548"/>
                    <a:pt x="1" y="856"/>
                  </a:cubicBezTo>
                  <a:cubicBezTo>
                    <a:pt x="78" y="889"/>
                    <a:pt x="171" y="906"/>
                    <a:pt x="264" y="906"/>
                  </a:cubicBezTo>
                  <a:cubicBezTo>
                    <a:pt x="466" y="906"/>
                    <a:pt x="672" y="825"/>
                    <a:pt x="746" y="642"/>
                  </a:cubicBezTo>
                  <a:cubicBezTo>
                    <a:pt x="823" y="451"/>
                    <a:pt x="777" y="161"/>
                    <a:pt x="589" y="52"/>
                  </a:cubicBezTo>
                  <a:cubicBezTo>
                    <a:pt x="552" y="30"/>
                    <a:pt x="512" y="13"/>
                    <a:pt x="4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3584247" y="3487729"/>
              <a:ext cx="23237" cy="19800"/>
            </a:xfrm>
            <a:custGeom>
              <a:rect b="b" l="l" r="r" t="t"/>
              <a:pathLst>
                <a:path extrusionOk="0" h="991" w="1163">
                  <a:moveTo>
                    <a:pt x="527" y="1"/>
                  </a:moveTo>
                  <a:cubicBezTo>
                    <a:pt x="371" y="1"/>
                    <a:pt x="216" y="47"/>
                    <a:pt x="107" y="139"/>
                  </a:cubicBezTo>
                  <a:cubicBezTo>
                    <a:pt x="57" y="182"/>
                    <a:pt x="58" y="225"/>
                    <a:pt x="82" y="263"/>
                  </a:cubicBezTo>
                  <a:cubicBezTo>
                    <a:pt x="24" y="480"/>
                    <a:pt x="0" y="716"/>
                    <a:pt x="208" y="867"/>
                  </a:cubicBezTo>
                  <a:cubicBezTo>
                    <a:pt x="314" y="945"/>
                    <a:pt x="468" y="991"/>
                    <a:pt x="618" y="991"/>
                  </a:cubicBezTo>
                  <a:cubicBezTo>
                    <a:pt x="790" y="991"/>
                    <a:pt x="958" y="931"/>
                    <a:pt x="1047" y="790"/>
                  </a:cubicBezTo>
                  <a:cubicBezTo>
                    <a:pt x="1163" y="607"/>
                    <a:pt x="1137" y="318"/>
                    <a:pt x="982" y="166"/>
                  </a:cubicBezTo>
                  <a:cubicBezTo>
                    <a:pt x="869" y="56"/>
                    <a:pt x="698"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3697415" y="3498239"/>
              <a:ext cx="21958" cy="17702"/>
            </a:xfrm>
            <a:custGeom>
              <a:rect b="b" l="l" r="r" t="t"/>
              <a:pathLst>
                <a:path extrusionOk="0" h="886" w="1099">
                  <a:moveTo>
                    <a:pt x="506" y="0"/>
                  </a:moveTo>
                  <a:cubicBezTo>
                    <a:pt x="367" y="0"/>
                    <a:pt x="222" y="33"/>
                    <a:pt x="148" y="113"/>
                  </a:cubicBezTo>
                  <a:cubicBezTo>
                    <a:pt x="106" y="136"/>
                    <a:pt x="75" y="176"/>
                    <a:pt x="63" y="221"/>
                  </a:cubicBezTo>
                  <a:cubicBezTo>
                    <a:pt x="0" y="463"/>
                    <a:pt x="15" y="702"/>
                    <a:pt x="264" y="823"/>
                  </a:cubicBezTo>
                  <a:cubicBezTo>
                    <a:pt x="347" y="863"/>
                    <a:pt x="452" y="885"/>
                    <a:pt x="558" y="885"/>
                  </a:cubicBezTo>
                  <a:cubicBezTo>
                    <a:pt x="756" y="885"/>
                    <a:pt x="958" y="808"/>
                    <a:pt x="1023" y="621"/>
                  </a:cubicBezTo>
                  <a:cubicBezTo>
                    <a:pt x="1098" y="409"/>
                    <a:pt x="975" y="155"/>
                    <a:pt x="781" y="53"/>
                  </a:cubicBezTo>
                  <a:cubicBezTo>
                    <a:pt x="717" y="20"/>
                    <a:pt x="613" y="0"/>
                    <a:pt x="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3817636" y="3502714"/>
              <a:ext cx="20879" cy="16324"/>
            </a:xfrm>
            <a:custGeom>
              <a:rect b="b" l="l" r="r" t="t"/>
              <a:pathLst>
                <a:path extrusionOk="0" h="817" w="1045">
                  <a:moveTo>
                    <a:pt x="382" y="1"/>
                  </a:moveTo>
                  <a:cubicBezTo>
                    <a:pt x="252" y="1"/>
                    <a:pt x="126" y="38"/>
                    <a:pt x="93" y="119"/>
                  </a:cubicBezTo>
                  <a:cubicBezTo>
                    <a:pt x="83" y="144"/>
                    <a:pt x="74" y="169"/>
                    <a:pt x="65" y="194"/>
                  </a:cubicBezTo>
                  <a:cubicBezTo>
                    <a:pt x="57" y="208"/>
                    <a:pt x="51" y="222"/>
                    <a:pt x="45" y="236"/>
                  </a:cubicBezTo>
                  <a:cubicBezTo>
                    <a:pt x="39" y="253"/>
                    <a:pt x="36" y="270"/>
                    <a:pt x="39" y="289"/>
                  </a:cubicBezTo>
                  <a:cubicBezTo>
                    <a:pt x="0" y="453"/>
                    <a:pt x="18" y="613"/>
                    <a:pt x="186" y="722"/>
                  </a:cubicBezTo>
                  <a:cubicBezTo>
                    <a:pt x="278" y="781"/>
                    <a:pt x="408" y="816"/>
                    <a:pt x="537" y="816"/>
                  </a:cubicBezTo>
                  <a:cubicBezTo>
                    <a:pt x="715" y="816"/>
                    <a:pt x="891" y="750"/>
                    <a:pt x="961" y="590"/>
                  </a:cubicBezTo>
                  <a:cubicBezTo>
                    <a:pt x="1045" y="403"/>
                    <a:pt x="987" y="177"/>
                    <a:pt x="796" y="84"/>
                  </a:cubicBezTo>
                  <a:cubicBezTo>
                    <a:pt x="718" y="49"/>
                    <a:pt x="635" y="29"/>
                    <a:pt x="550" y="23"/>
                  </a:cubicBezTo>
                  <a:cubicBezTo>
                    <a:pt x="499" y="8"/>
                    <a:pt x="440"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3956199" y="3448967"/>
              <a:ext cx="7532" cy="15724"/>
            </a:xfrm>
            <a:custGeom>
              <a:rect b="b" l="l" r="r" t="t"/>
              <a:pathLst>
                <a:path extrusionOk="0" h="787" w="377">
                  <a:moveTo>
                    <a:pt x="376" y="1"/>
                  </a:moveTo>
                  <a:lnTo>
                    <a:pt x="376" y="1"/>
                  </a:lnTo>
                  <a:cubicBezTo>
                    <a:pt x="343" y="9"/>
                    <a:pt x="310" y="18"/>
                    <a:pt x="279" y="31"/>
                  </a:cubicBezTo>
                  <a:cubicBezTo>
                    <a:pt x="172" y="73"/>
                    <a:pt x="69" y="160"/>
                    <a:pt x="75" y="287"/>
                  </a:cubicBezTo>
                  <a:cubicBezTo>
                    <a:pt x="75" y="288"/>
                    <a:pt x="76" y="289"/>
                    <a:pt x="76" y="291"/>
                  </a:cubicBezTo>
                  <a:cubicBezTo>
                    <a:pt x="1" y="474"/>
                    <a:pt x="61" y="669"/>
                    <a:pt x="247" y="763"/>
                  </a:cubicBezTo>
                  <a:cubicBezTo>
                    <a:pt x="265" y="772"/>
                    <a:pt x="283" y="780"/>
                    <a:pt x="303" y="787"/>
                  </a:cubicBezTo>
                  <a:cubicBezTo>
                    <a:pt x="329" y="525"/>
                    <a:pt x="354" y="263"/>
                    <a:pt x="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3918995" y="3526591"/>
              <a:ext cx="22318" cy="17183"/>
            </a:xfrm>
            <a:custGeom>
              <a:rect b="b" l="l" r="r" t="t"/>
              <a:pathLst>
                <a:path extrusionOk="0" h="860" w="1117">
                  <a:moveTo>
                    <a:pt x="578" y="0"/>
                  </a:moveTo>
                  <a:cubicBezTo>
                    <a:pt x="290" y="0"/>
                    <a:pt x="0" y="161"/>
                    <a:pt x="34" y="450"/>
                  </a:cubicBezTo>
                  <a:cubicBezTo>
                    <a:pt x="42" y="510"/>
                    <a:pt x="60" y="568"/>
                    <a:pt x="87" y="623"/>
                  </a:cubicBezTo>
                  <a:cubicBezTo>
                    <a:pt x="165" y="782"/>
                    <a:pt x="363" y="860"/>
                    <a:pt x="565" y="860"/>
                  </a:cubicBezTo>
                  <a:cubicBezTo>
                    <a:pt x="836" y="860"/>
                    <a:pt x="1113" y="720"/>
                    <a:pt x="1115" y="453"/>
                  </a:cubicBezTo>
                  <a:cubicBezTo>
                    <a:pt x="1117" y="142"/>
                    <a:pt x="848" y="0"/>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3748544" y="3560097"/>
              <a:ext cx="20100" cy="15504"/>
            </a:xfrm>
            <a:custGeom>
              <a:rect b="b" l="l" r="r" t="t"/>
              <a:pathLst>
                <a:path extrusionOk="0" h="776" w="1006">
                  <a:moveTo>
                    <a:pt x="457" y="0"/>
                  </a:moveTo>
                  <a:cubicBezTo>
                    <a:pt x="247" y="0"/>
                    <a:pt x="0" y="73"/>
                    <a:pt x="3" y="290"/>
                  </a:cubicBezTo>
                  <a:cubicBezTo>
                    <a:pt x="3" y="316"/>
                    <a:pt x="13" y="340"/>
                    <a:pt x="30" y="359"/>
                  </a:cubicBezTo>
                  <a:cubicBezTo>
                    <a:pt x="24" y="390"/>
                    <a:pt x="23" y="422"/>
                    <a:pt x="28" y="452"/>
                  </a:cubicBezTo>
                  <a:cubicBezTo>
                    <a:pt x="43" y="568"/>
                    <a:pt x="118" y="659"/>
                    <a:pt x="220" y="712"/>
                  </a:cubicBezTo>
                  <a:cubicBezTo>
                    <a:pt x="299" y="753"/>
                    <a:pt x="401" y="776"/>
                    <a:pt x="505" y="776"/>
                  </a:cubicBezTo>
                  <a:cubicBezTo>
                    <a:pt x="695" y="776"/>
                    <a:pt x="889" y="699"/>
                    <a:pt x="943" y="516"/>
                  </a:cubicBezTo>
                  <a:cubicBezTo>
                    <a:pt x="1005" y="300"/>
                    <a:pt x="873" y="91"/>
                    <a:pt x="663" y="27"/>
                  </a:cubicBezTo>
                  <a:cubicBezTo>
                    <a:pt x="609" y="10"/>
                    <a:pt x="536" y="0"/>
                    <a:pt x="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3860234" y="3576621"/>
              <a:ext cx="21938" cy="18222"/>
            </a:xfrm>
            <a:custGeom>
              <a:rect b="b" l="l" r="r" t="t"/>
              <a:pathLst>
                <a:path extrusionOk="0" h="912" w="1098">
                  <a:moveTo>
                    <a:pt x="542" y="0"/>
                  </a:moveTo>
                  <a:cubicBezTo>
                    <a:pt x="378" y="0"/>
                    <a:pt x="214" y="60"/>
                    <a:pt x="121" y="180"/>
                  </a:cubicBezTo>
                  <a:cubicBezTo>
                    <a:pt x="115" y="188"/>
                    <a:pt x="111" y="196"/>
                    <a:pt x="107" y="206"/>
                  </a:cubicBezTo>
                  <a:cubicBezTo>
                    <a:pt x="68" y="248"/>
                    <a:pt x="42" y="300"/>
                    <a:pt x="29" y="357"/>
                  </a:cubicBezTo>
                  <a:cubicBezTo>
                    <a:pt x="1" y="478"/>
                    <a:pt x="12" y="609"/>
                    <a:pt x="89" y="711"/>
                  </a:cubicBezTo>
                  <a:cubicBezTo>
                    <a:pt x="190" y="843"/>
                    <a:pt x="373" y="911"/>
                    <a:pt x="555" y="911"/>
                  </a:cubicBezTo>
                  <a:cubicBezTo>
                    <a:pt x="703" y="911"/>
                    <a:pt x="849" y="866"/>
                    <a:pt x="947" y="772"/>
                  </a:cubicBezTo>
                  <a:cubicBezTo>
                    <a:pt x="1095" y="630"/>
                    <a:pt x="1098" y="364"/>
                    <a:pt x="984" y="201"/>
                  </a:cubicBezTo>
                  <a:cubicBezTo>
                    <a:pt x="891" y="68"/>
                    <a:pt x="716"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3798015" y="3615303"/>
              <a:ext cx="23077" cy="16903"/>
            </a:xfrm>
            <a:custGeom>
              <a:rect b="b" l="l" r="r" t="t"/>
              <a:pathLst>
                <a:path extrusionOk="0" h="846" w="1155">
                  <a:moveTo>
                    <a:pt x="543" y="0"/>
                  </a:moveTo>
                  <a:cubicBezTo>
                    <a:pt x="464" y="0"/>
                    <a:pt x="386" y="16"/>
                    <a:pt x="325" y="50"/>
                  </a:cubicBezTo>
                  <a:cubicBezTo>
                    <a:pt x="131" y="158"/>
                    <a:pt x="1" y="389"/>
                    <a:pt x="134" y="600"/>
                  </a:cubicBezTo>
                  <a:cubicBezTo>
                    <a:pt x="234" y="758"/>
                    <a:pt x="441" y="846"/>
                    <a:pt x="640" y="846"/>
                  </a:cubicBezTo>
                  <a:cubicBezTo>
                    <a:pt x="752" y="846"/>
                    <a:pt x="860" y="818"/>
                    <a:pt x="946" y="759"/>
                  </a:cubicBezTo>
                  <a:cubicBezTo>
                    <a:pt x="1139" y="625"/>
                    <a:pt x="1154" y="311"/>
                    <a:pt x="970" y="166"/>
                  </a:cubicBezTo>
                  <a:cubicBezTo>
                    <a:pt x="923" y="130"/>
                    <a:pt x="871" y="103"/>
                    <a:pt x="815" y="87"/>
                  </a:cubicBezTo>
                  <a:cubicBezTo>
                    <a:pt x="801" y="73"/>
                    <a:pt x="784" y="59"/>
                    <a:pt x="765" y="50"/>
                  </a:cubicBezTo>
                  <a:cubicBezTo>
                    <a:pt x="704" y="17"/>
                    <a:pt x="623" y="0"/>
                    <a:pt x="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3927107" y="3633365"/>
              <a:ext cx="11888" cy="17323"/>
            </a:xfrm>
            <a:custGeom>
              <a:rect b="b" l="l" r="r" t="t"/>
              <a:pathLst>
                <a:path extrusionOk="0" h="867" w="595">
                  <a:moveTo>
                    <a:pt x="548" y="0"/>
                  </a:moveTo>
                  <a:cubicBezTo>
                    <a:pt x="351" y="0"/>
                    <a:pt x="124" y="62"/>
                    <a:pt x="93" y="247"/>
                  </a:cubicBezTo>
                  <a:cubicBezTo>
                    <a:pt x="46" y="338"/>
                    <a:pt x="0" y="441"/>
                    <a:pt x="13" y="543"/>
                  </a:cubicBezTo>
                  <a:cubicBezTo>
                    <a:pt x="27" y="660"/>
                    <a:pt x="100" y="762"/>
                    <a:pt x="207" y="815"/>
                  </a:cubicBezTo>
                  <a:cubicBezTo>
                    <a:pt x="257" y="838"/>
                    <a:pt x="309" y="857"/>
                    <a:pt x="363" y="867"/>
                  </a:cubicBezTo>
                  <a:cubicBezTo>
                    <a:pt x="452" y="582"/>
                    <a:pt x="528" y="293"/>
                    <a:pt x="595" y="1"/>
                  </a:cubicBezTo>
                  <a:cubicBezTo>
                    <a:pt x="580" y="0"/>
                    <a:pt x="564" y="0"/>
                    <a:pt x="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3629442" y="3548289"/>
              <a:ext cx="18422" cy="14785"/>
            </a:xfrm>
            <a:custGeom>
              <a:rect b="b" l="l" r="r" t="t"/>
              <a:pathLst>
                <a:path extrusionOk="0" h="740" w="922">
                  <a:moveTo>
                    <a:pt x="427" y="0"/>
                  </a:moveTo>
                  <a:cubicBezTo>
                    <a:pt x="309" y="0"/>
                    <a:pt x="181" y="30"/>
                    <a:pt x="100" y="107"/>
                  </a:cubicBezTo>
                  <a:cubicBezTo>
                    <a:pt x="34" y="170"/>
                    <a:pt x="0" y="267"/>
                    <a:pt x="53" y="349"/>
                  </a:cubicBezTo>
                  <a:cubicBezTo>
                    <a:pt x="59" y="358"/>
                    <a:pt x="67" y="366"/>
                    <a:pt x="75" y="374"/>
                  </a:cubicBezTo>
                  <a:cubicBezTo>
                    <a:pt x="68" y="400"/>
                    <a:pt x="65" y="427"/>
                    <a:pt x="67" y="454"/>
                  </a:cubicBezTo>
                  <a:cubicBezTo>
                    <a:pt x="74" y="557"/>
                    <a:pt x="151" y="642"/>
                    <a:pt x="239" y="684"/>
                  </a:cubicBezTo>
                  <a:cubicBezTo>
                    <a:pt x="315" y="719"/>
                    <a:pt x="411" y="740"/>
                    <a:pt x="508" y="740"/>
                  </a:cubicBezTo>
                  <a:cubicBezTo>
                    <a:pt x="701" y="740"/>
                    <a:pt x="893" y="657"/>
                    <a:pt x="913" y="450"/>
                  </a:cubicBezTo>
                  <a:cubicBezTo>
                    <a:pt x="921" y="367"/>
                    <a:pt x="905" y="262"/>
                    <a:pt x="860" y="191"/>
                  </a:cubicBezTo>
                  <a:cubicBezTo>
                    <a:pt x="791" y="81"/>
                    <a:pt x="666" y="30"/>
                    <a:pt x="543" y="10"/>
                  </a:cubicBezTo>
                  <a:cubicBezTo>
                    <a:pt x="507" y="4"/>
                    <a:pt x="468" y="0"/>
                    <a:pt x="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3536774" y="3548749"/>
              <a:ext cx="12807" cy="16803"/>
            </a:xfrm>
            <a:custGeom>
              <a:rect b="b" l="l" r="r" t="t"/>
              <a:pathLst>
                <a:path extrusionOk="0" h="841" w="641">
                  <a:moveTo>
                    <a:pt x="145" y="0"/>
                  </a:moveTo>
                  <a:cubicBezTo>
                    <a:pt x="96" y="278"/>
                    <a:pt x="48" y="556"/>
                    <a:pt x="1" y="833"/>
                  </a:cubicBezTo>
                  <a:cubicBezTo>
                    <a:pt x="38" y="838"/>
                    <a:pt x="76" y="841"/>
                    <a:pt x="114" y="841"/>
                  </a:cubicBezTo>
                  <a:cubicBezTo>
                    <a:pt x="319" y="841"/>
                    <a:pt x="522" y="765"/>
                    <a:pt x="574" y="568"/>
                  </a:cubicBezTo>
                  <a:cubicBezTo>
                    <a:pt x="640" y="309"/>
                    <a:pt x="449" y="84"/>
                    <a:pt x="209" y="16"/>
                  </a:cubicBezTo>
                  <a:cubicBezTo>
                    <a:pt x="188" y="9"/>
                    <a:pt x="166" y="5"/>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3569342" y="3598999"/>
              <a:ext cx="22098" cy="17323"/>
            </a:xfrm>
            <a:custGeom>
              <a:rect b="b" l="l" r="r" t="t"/>
              <a:pathLst>
                <a:path extrusionOk="0" h="867" w="1106">
                  <a:moveTo>
                    <a:pt x="512" y="1"/>
                  </a:moveTo>
                  <a:cubicBezTo>
                    <a:pt x="279" y="1"/>
                    <a:pt x="0" y="88"/>
                    <a:pt x="34" y="336"/>
                  </a:cubicBezTo>
                  <a:cubicBezTo>
                    <a:pt x="38" y="366"/>
                    <a:pt x="52" y="392"/>
                    <a:pt x="72" y="413"/>
                  </a:cubicBezTo>
                  <a:cubicBezTo>
                    <a:pt x="34" y="529"/>
                    <a:pt x="55" y="656"/>
                    <a:pt x="172" y="751"/>
                  </a:cubicBezTo>
                  <a:cubicBezTo>
                    <a:pt x="265" y="826"/>
                    <a:pt x="401" y="866"/>
                    <a:pt x="537" y="866"/>
                  </a:cubicBezTo>
                  <a:cubicBezTo>
                    <a:pt x="723" y="866"/>
                    <a:pt x="909" y="792"/>
                    <a:pt x="987" y="631"/>
                  </a:cubicBezTo>
                  <a:cubicBezTo>
                    <a:pt x="1106" y="380"/>
                    <a:pt x="984" y="115"/>
                    <a:pt x="726" y="30"/>
                  </a:cubicBezTo>
                  <a:cubicBezTo>
                    <a:pt x="670" y="12"/>
                    <a:pt x="594"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3684308" y="3617421"/>
              <a:ext cx="22817" cy="16464"/>
            </a:xfrm>
            <a:custGeom>
              <a:rect b="b" l="l" r="r" t="t"/>
              <a:pathLst>
                <a:path extrusionOk="0" h="824" w="1142">
                  <a:moveTo>
                    <a:pt x="511" y="0"/>
                  </a:moveTo>
                  <a:cubicBezTo>
                    <a:pt x="376" y="0"/>
                    <a:pt x="235" y="32"/>
                    <a:pt x="134" y="116"/>
                  </a:cubicBezTo>
                  <a:cubicBezTo>
                    <a:pt x="45" y="191"/>
                    <a:pt x="0" y="309"/>
                    <a:pt x="58" y="418"/>
                  </a:cubicBezTo>
                  <a:cubicBezTo>
                    <a:pt x="75" y="445"/>
                    <a:pt x="99" y="468"/>
                    <a:pt x="128" y="482"/>
                  </a:cubicBezTo>
                  <a:cubicBezTo>
                    <a:pt x="139" y="554"/>
                    <a:pt x="171" y="622"/>
                    <a:pt x="221" y="676"/>
                  </a:cubicBezTo>
                  <a:cubicBezTo>
                    <a:pt x="312" y="772"/>
                    <a:pt x="468" y="824"/>
                    <a:pt x="621" y="824"/>
                  </a:cubicBezTo>
                  <a:cubicBezTo>
                    <a:pt x="817" y="824"/>
                    <a:pt x="1008" y="740"/>
                    <a:pt x="1061" y="555"/>
                  </a:cubicBezTo>
                  <a:cubicBezTo>
                    <a:pt x="1142" y="272"/>
                    <a:pt x="925" y="54"/>
                    <a:pt x="655" y="12"/>
                  </a:cubicBezTo>
                  <a:cubicBezTo>
                    <a:pt x="609" y="5"/>
                    <a:pt x="561"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3733519" y="3665633"/>
              <a:ext cx="23177" cy="18701"/>
            </a:xfrm>
            <a:custGeom>
              <a:rect b="b" l="l" r="r" t="t"/>
              <a:pathLst>
                <a:path extrusionOk="0" h="936" w="1160">
                  <a:moveTo>
                    <a:pt x="537" y="0"/>
                  </a:moveTo>
                  <a:cubicBezTo>
                    <a:pt x="298" y="0"/>
                    <a:pt x="31" y="95"/>
                    <a:pt x="5" y="343"/>
                  </a:cubicBezTo>
                  <a:cubicBezTo>
                    <a:pt x="0" y="386"/>
                    <a:pt x="23" y="420"/>
                    <a:pt x="62" y="446"/>
                  </a:cubicBezTo>
                  <a:cubicBezTo>
                    <a:pt x="33" y="590"/>
                    <a:pt x="65" y="731"/>
                    <a:pt x="216" y="835"/>
                  </a:cubicBezTo>
                  <a:cubicBezTo>
                    <a:pt x="312" y="902"/>
                    <a:pt x="437" y="935"/>
                    <a:pt x="562" y="935"/>
                  </a:cubicBezTo>
                  <a:cubicBezTo>
                    <a:pt x="784" y="935"/>
                    <a:pt x="1008" y="830"/>
                    <a:pt x="1077" y="614"/>
                  </a:cubicBezTo>
                  <a:cubicBezTo>
                    <a:pt x="1160" y="353"/>
                    <a:pt x="1011" y="101"/>
                    <a:pt x="751" y="28"/>
                  </a:cubicBezTo>
                  <a:cubicBezTo>
                    <a:pt x="689" y="10"/>
                    <a:pt x="615" y="0"/>
                    <a:pt x="537" y="0"/>
                  </a:cubicBezTo>
                  <a:close/>
                </a:path>
              </a:pathLst>
            </a:custGeom>
            <a:solidFill>
              <a:srgbClr val="E8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3857616" y="3663575"/>
              <a:ext cx="24755" cy="16703"/>
            </a:xfrm>
            <a:custGeom>
              <a:rect b="b" l="l" r="r" t="t"/>
              <a:pathLst>
                <a:path extrusionOk="0" h="836" w="1239">
                  <a:moveTo>
                    <a:pt x="566" y="1"/>
                  </a:moveTo>
                  <a:cubicBezTo>
                    <a:pt x="317" y="1"/>
                    <a:pt x="0" y="106"/>
                    <a:pt x="49" y="372"/>
                  </a:cubicBezTo>
                  <a:cubicBezTo>
                    <a:pt x="23" y="521"/>
                    <a:pt x="95" y="674"/>
                    <a:pt x="254" y="757"/>
                  </a:cubicBezTo>
                  <a:cubicBezTo>
                    <a:pt x="349" y="807"/>
                    <a:pt x="478" y="835"/>
                    <a:pt x="608" y="835"/>
                  </a:cubicBezTo>
                  <a:cubicBezTo>
                    <a:pt x="820" y="835"/>
                    <a:pt x="1035" y="759"/>
                    <a:pt x="1115" y="572"/>
                  </a:cubicBezTo>
                  <a:cubicBezTo>
                    <a:pt x="1239" y="283"/>
                    <a:pt x="971" y="71"/>
                    <a:pt x="714" y="15"/>
                  </a:cubicBezTo>
                  <a:cubicBezTo>
                    <a:pt x="671" y="6"/>
                    <a:pt x="620" y="1"/>
                    <a:pt x="566" y="1"/>
                  </a:cubicBezTo>
                  <a:close/>
                </a:path>
              </a:pathLst>
            </a:custGeom>
            <a:solidFill>
              <a:srgbClr val="E8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3088238" y="3659519"/>
              <a:ext cx="1167651" cy="421118"/>
            </a:xfrm>
            <a:custGeom>
              <a:rect b="b" l="l" r="r" t="t"/>
              <a:pathLst>
                <a:path extrusionOk="0" h="21077" w="58441">
                  <a:moveTo>
                    <a:pt x="47571" y="0"/>
                  </a:moveTo>
                  <a:cubicBezTo>
                    <a:pt x="47516" y="0"/>
                    <a:pt x="47461" y="0"/>
                    <a:pt x="47405" y="0"/>
                  </a:cubicBezTo>
                  <a:cubicBezTo>
                    <a:pt x="46397" y="1"/>
                    <a:pt x="45388" y="17"/>
                    <a:pt x="44380" y="60"/>
                  </a:cubicBezTo>
                  <a:cubicBezTo>
                    <a:pt x="41131" y="196"/>
                    <a:pt x="37929" y="670"/>
                    <a:pt x="34679" y="832"/>
                  </a:cubicBezTo>
                  <a:cubicBezTo>
                    <a:pt x="33274" y="902"/>
                    <a:pt x="31869" y="931"/>
                    <a:pt x="30463" y="931"/>
                  </a:cubicBezTo>
                  <a:cubicBezTo>
                    <a:pt x="28489" y="931"/>
                    <a:pt x="26515" y="874"/>
                    <a:pt x="24543" y="797"/>
                  </a:cubicBezTo>
                  <a:cubicBezTo>
                    <a:pt x="20011" y="617"/>
                    <a:pt x="15470" y="318"/>
                    <a:pt x="10933" y="318"/>
                  </a:cubicBezTo>
                  <a:cubicBezTo>
                    <a:pt x="8765" y="318"/>
                    <a:pt x="6597" y="387"/>
                    <a:pt x="4432" y="569"/>
                  </a:cubicBezTo>
                  <a:cubicBezTo>
                    <a:pt x="3455" y="650"/>
                    <a:pt x="2426" y="776"/>
                    <a:pt x="1646" y="1367"/>
                  </a:cubicBezTo>
                  <a:cubicBezTo>
                    <a:pt x="1" y="2613"/>
                    <a:pt x="304" y="4931"/>
                    <a:pt x="345" y="6726"/>
                  </a:cubicBezTo>
                  <a:cubicBezTo>
                    <a:pt x="455" y="11503"/>
                    <a:pt x="345" y="16296"/>
                    <a:pt x="345" y="21076"/>
                  </a:cubicBezTo>
                  <a:lnTo>
                    <a:pt x="58441" y="21076"/>
                  </a:lnTo>
                  <a:lnTo>
                    <a:pt x="58441" y="6698"/>
                  </a:lnTo>
                  <a:cubicBezTo>
                    <a:pt x="58441" y="6134"/>
                    <a:pt x="58293" y="5680"/>
                    <a:pt x="58038" y="5315"/>
                  </a:cubicBezTo>
                  <a:cubicBezTo>
                    <a:pt x="58036" y="5310"/>
                    <a:pt x="58035" y="5305"/>
                    <a:pt x="58032" y="5300"/>
                  </a:cubicBezTo>
                  <a:cubicBezTo>
                    <a:pt x="57269" y="3333"/>
                    <a:pt x="55748" y="1875"/>
                    <a:pt x="54109" y="1087"/>
                  </a:cubicBezTo>
                  <a:cubicBezTo>
                    <a:pt x="52051" y="99"/>
                    <a:pt x="49787" y="0"/>
                    <a:pt x="47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2068188" y="3291204"/>
              <a:ext cx="413886" cy="438141"/>
            </a:xfrm>
            <a:custGeom>
              <a:rect b="b" l="l" r="r" t="t"/>
              <a:pathLst>
                <a:path extrusionOk="0" h="21929" w="20715">
                  <a:moveTo>
                    <a:pt x="9936" y="1"/>
                  </a:moveTo>
                  <a:cubicBezTo>
                    <a:pt x="8904" y="1"/>
                    <a:pt x="7785" y="143"/>
                    <a:pt x="6803" y="221"/>
                  </a:cubicBezTo>
                  <a:cubicBezTo>
                    <a:pt x="6204" y="269"/>
                    <a:pt x="5609" y="361"/>
                    <a:pt x="5023" y="496"/>
                  </a:cubicBezTo>
                  <a:cubicBezTo>
                    <a:pt x="4888" y="528"/>
                    <a:pt x="4753" y="560"/>
                    <a:pt x="4619" y="596"/>
                  </a:cubicBezTo>
                  <a:cubicBezTo>
                    <a:pt x="3918" y="783"/>
                    <a:pt x="3234" y="1032"/>
                    <a:pt x="2577" y="1342"/>
                  </a:cubicBezTo>
                  <a:cubicBezTo>
                    <a:pt x="2563" y="1348"/>
                    <a:pt x="2548" y="1356"/>
                    <a:pt x="2533" y="1363"/>
                  </a:cubicBezTo>
                  <a:cubicBezTo>
                    <a:pt x="2398" y="1427"/>
                    <a:pt x="2261" y="1495"/>
                    <a:pt x="2128" y="1570"/>
                  </a:cubicBezTo>
                  <a:cubicBezTo>
                    <a:pt x="1820" y="1744"/>
                    <a:pt x="1533" y="1950"/>
                    <a:pt x="1311" y="2225"/>
                  </a:cubicBezTo>
                  <a:cubicBezTo>
                    <a:pt x="0" y="3854"/>
                    <a:pt x="1150" y="7170"/>
                    <a:pt x="1495" y="8988"/>
                  </a:cubicBezTo>
                  <a:cubicBezTo>
                    <a:pt x="2000" y="11660"/>
                    <a:pt x="2669" y="14297"/>
                    <a:pt x="3499" y="16887"/>
                  </a:cubicBezTo>
                  <a:cubicBezTo>
                    <a:pt x="3820" y="17887"/>
                    <a:pt x="4170" y="18894"/>
                    <a:pt x="4753" y="19768"/>
                  </a:cubicBezTo>
                  <a:cubicBezTo>
                    <a:pt x="5419" y="20767"/>
                    <a:pt x="6381" y="21360"/>
                    <a:pt x="7504" y="21665"/>
                  </a:cubicBezTo>
                  <a:cubicBezTo>
                    <a:pt x="7652" y="21705"/>
                    <a:pt x="7800" y="21740"/>
                    <a:pt x="7951" y="21769"/>
                  </a:cubicBezTo>
                  <a:cubicBezTo>
                    <a:pt x="8504" y="21880"/>
                    <a:pt x="9089" y="21928"/>
                    <a:pt x="9691" y="21928"/>
                  </a:cubicBezTo>
                  <a:cubicBezTo>
                    <a:pt x="10019" y="21928"/>
                    <a:pt x="10351" y="21914"/>
                    <a:pt x="10686" y="21887"/>
                  </a:cubicBezTo>
                  <a:cubicBezTo>
                    <a:pt x="10831" y="21875"/>
                    <a:pt x="10979" y="21861"/>
                    <a:pt x="11125" y="21845"/>
                  </a:cubicBezTo>
                  <a:cubicBezTo>
                    <a:pt x="13768" y="21554"/>
                    <a:pt x="16532" y="20557"/>
                    <a:pt x="18305" y="19815"/>
                  </a:cubicBezTo>
                  <a:cubicBezTo>
                    <a:pt x="18706" y="19647"/>
                    <a:pt x="19120" y="19462"/>
                    <a:pt x="19405" y="19133"/>
                  </a:cubicBezTo>
                  <a:cubicBezTo>
                    <a:pt x="19647" y="18852"/>
                    <a:pt x="19773" y="18490"/>
                    <a:pt x="19874" y="18132"/>
                  </a:cubicBezTo>
                  <a:cubicBezTo>
                    <a:pt x="20714" y="15143"/>
                    <a:pt x="20121" y="11960"/>
                    <a:pt x="19523" y="8912"/>
                  </a:cubicBezTo>
                  <a:cubicBezTo>
                    <a:pt x="19041" y="6457"/>
                    <a:pt x="18465" y="3826"/>
                    <a:pt x="16618" y="2140"/>
                  </a:cubicBezTo>
                  <a:cubicBezTo>
                    <a:pt x="15050" y="707"/>
                    <a:pt x="12842" y="228"/>
                    <a:pt x="10727" y="34"/>
                  </a:cubicBezTo>
                  <a:cubicBezTo>
                    <a:pt x="10472" y="11"/>
                    <a:pt x="10207" y="1"/>
                    <a:pt x="9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1962872" y="3665473"/>
              <a:ext cx="1164394" cy="414745"/>
            </a:xfrm>
            <a:custGeom>
              <a:rect b="b" l="l" r="r" t="t"/>
              <a:pathLst>
                <a:path extrusionOk="0" h="20758" w="58278">
                  <a:moveTo>
                    <a:pt x="47396" y="0"/>
                  </a:moveTo>
                  <a:cubicBezTo>
                    <a:pt x="42880" y="0"/>
                    <a:pt x="38361" y="299"/>
                    <a:pt x="33851" y="478"/>
                  </a:cubicBezTo>
                  <a:cubicBezTo>
                    <a:pt x="31976" y="552"/>
                    <a:pt x="30120" y="620"/>
                    <a:pt x="28250" y="748"/>
                  </a:cubicBezTo>
                  <a:cubicBezTo>
                    <a:pt x="26269" y="884"/>
                    <a:pt x="24291" y="1053"/>
                    <a:pt x="22314" y="1256"/>
                  </a:cubicBezTo>
                  <a:cubicBezTo>
                    <a:pt x="20786" y="1414"/>
                    <a:pt x="19257" y="1591"/>
                    <a:pt x="17721" y="1609"/>
                  </a:cubicBezTo>
                  <a:cubicBezTo>
                    <a:pt x="17635" y="1610"/>
                    <a:pt x="17548" y="1611"/>
                    <a:pt x="17461" y="1611"/>
                  </a:cubicBezTo>
                  <a:cubicBezTo>
                    <a:pt x="14090" y="1611"/>
                    <a:pt x="10764" y="871"/>
                    <a:pt x="7412" y="507"/>
                  </a:cubicBezTo>
                  <a:cubicBezTo>
                    <a:pt x="6669" y="426"/>
                    <a:pt x="5891" y="339"/>
                    <a:pt x="5120" y="339"/>
                  </a:cubicBezTo>
                  <a:cubicBezTo>
                    <a:pt x="4284" y="339"/>
                    <a:pt x="3457" y="442"/>
                    <a:pt x="2693" y="766"/>
                  </a:cubicBezTo>
                  <a:cubicBezTo>
                    <a:pt x="2103" y="1017"/>
                    <a:pt x="1505" y="1311"/>
                    <a:pt x="1093" y="1804"/>
                  </a:cubicBezTo>
                  <a:cubicBezTo>
                    <a:pt x="608" y="2388"/>
                    <a:pt x="450" y="3169"/>
                    <a:pt x="308" y="3915"/>
                  </a:cubicBezTo>
                  <a:cubicBezTo>
                    <a:pt x="243" y="4260"/>
                    <a:pt x="195" y="4611"/>
                    <a:pt x="159" y="4962"/>
                  </a:cubicBezTo>
                  <a:cubicBezTo>
                    <a:pt x="1" y="6552"/>
                    <a:pt x="112" y="8196"/>
                    <a:pt x="112" y="9792"/>
                  </a:cubicBezTo>
                  <a:lnTo>
                    <a:pt x="112" y="20758"/>
                  </a:lnTo>
                  <a:lnTo>
                    <a:pt x="57935" y="20758"/>
                  </a:lnTo>
                  <a:cubicBezTo>
                    <a:pt x="57935" y="15978"/>
                    <a:pt x="57826" y="11186"/>
                    <a:pt x="57935" y="6408"/>
                  </a:cubicBezTo>
                  <a:cubicBezTo>
                    <a:pt x="57975" y="4613"/>
                    <a:pt x="58277" y="2294"/>
                    <a:pt x="56640" y="1049"/>
                  </a:cubicBezTo>
                  <a:cubicBezTo>
                    <a:pt x="55862" y="458"/>
                    <a:pt x="54839" y="332"/>
                    <a:pt x="53867" y="250"/>
                  </a:cubicBezTo>
                  <a:cubicBezTo>
                    <a:pt x="51712" y="69"/>
                    <a:pt x="49554" y="0"/>
                    <a:pt x="47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1985290" y="3876025"/>
              <a:ext cx="2262515" cy="149650"/>
            </a:xfrm>
            <a:custGeom>
              <a:rect b="b" l="l" r="r" t="t"/>
              <a:pathLst>
                <a:path extrusionOk="0" h="7490" w="113239">
                  <a:moveTo>
                    <a:pt x="56590" y="0"/>
                  </a:moveTo>
                  <a:cubicBezTo>
                    <a:pt x="56481" y="0"/>
                    <a:pt x="56373" y="39"/>
                    <a:pt x="56373" y="117"/>
                  </a:cubicBezTo>
                  <a:lnTo>
                    <a:pt x="56373" y="7238"/>
                  </a:lnTo>
                  <a:cubicBezTo>
                    <a:pt x="56373" y="7248"/>
                    <a:pt x="56375" y="7257"/>
                    <a:pt x="56378" y="7266"/>
                  </a:cubicBezTo>
                  <a:lnTo>
                    <a:pt x="265" y="7266"/>
                  </a:lnTo>
                  <a:cubicBezTo>
                    <a:pt x="3" y="7266"/>
                    <a:pt x="1" y="7489"/>
                    <a:pt x="265" y="7489"/>
                  </a:cubicBezTo>
                  <a:lnTo>
                    <a:pt x="112975" y="7489"/>
                  </a:lnTo>
                  <a:cubicBezTo>
                    <a:pt x="113237" y="7489"/>
                    <a:pt x="113239" y="7266"/>
                    <a:pt x="112975" y="7266"/>
                  </a:cubicBezTo>
                  <a:lnTo>
                    <a:pt x="56805" y="7266"/>
                  </a:lnTo>
                  <a:cubicBezTo>
                    <a:pt x="56809" y="7257"/>
                    <a:pt x="56810" y="7248"/>
                    <a:pt x="56810" y="7238"/>
                  </a:cubicBezTo>
                  <a:lnTo>
                    <a:pt x="56810" y="117"/>
                  </a:lnTo>
                  <a:cubicBezTo>
                    <a:pt x="56810" y="39"/>
                    <a:pt x="56700" y="0"/>
                    <a:pt x="565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1964151" y="3668630"/>
              <a:ext cx="325694" cy="54106"/>
            </a:xfrm>
            <a:custGeom>
              <a:rect b="b" l="l" r="r" t="t"/>
              <a:pathLst>
                <a:path extrusionOk="0" h="2708" w="16301">
                  <a:moveTo>
                    <a:pt x="4811" y="1"/>
                  </a:moveTo>
                  <a:cubicBezTo>
                    <a:pt x="3902" y="1"/>
                    <a:pt x="2984" y="102"/>
                    <a:pt x="2140" y="454"/>
                  </a:cubicBezTo>
                  <a:cubicBezTo>
                    <a:pt x="1196" y="848"/>
                    <a:pt x="359" y="1571"/>
                    <a:pt x="32" y="2562"/>
                  </a:cubicBezTo>
                  <a:cubicBezTo>
                    <a:pt x="0" y="2657"/>
                    <a:pt x="128" y="2707"/>
                    <a:pt x="252" y="2707"/>
                  </a:cubicBezTo>
                  <a:cubicBezTo>
                    <a:pt x="344" y="2707"/>
                    <a:pt x="433" y="2679"/>
                    <a:pt x="453" y="2621"/>
                  </a:cubicBezTo>
                  <a:cubicBezTo>
                    <a:pt x="735" y="1768"/>
                    <a:pt x="1396" y="1121"/>
                    <a:pt x="2191" y="730"/>
                  </a:cubicBezTo>
                  <a:cubicBezTo>
                    <a:pt x="3007" y="327"/>
                    <a:pt x="3920" y="224"/>
                    <a:pt x="4821" y="224"/>
                  </a:cubicBezTo>
                  <a:cubicBezTo>
                    <a:pt x="5005" y="224"/>
                    <a:pt x="5188" y="228"/>
                    <a:pt x="5369" y="235"/>
                  </a:cubicBezTo>
                  <a:cubicBezTo>
                    <a:pt x="7627" y="322"/>
                    <a:pt x="9891" y="616"/>
                    <a:pt x="12116" y="1005"/>
                  </a:cubicBezTo>
                  <a:cubicBezTo>
                    <a:pt x="13402" y="1230"/>
                    <a:pt x="14679" y="1499"/>
                    <a:pt x="15949" y="1812"/>
                  </a:cubicBezTo>
                  <a:cubicBezTo>
                    <a:pt x="15983" y="1820"/>
                    <a:pt x="16035" y="1829"/>
                    <a:pt x="16087" y="1829"/>
                  </a:cubicBezTo>
                  <a:cubicBezTo>
                    <a:pt x="16151" y="1829"/>
                    <a:pt x="16216" y="1816"/>
                    <a:pt x="16247" y="1772"/>
                  </a:cubicBezTo>
                  <a:cubicBezTo>
                    <a:pt x="16300" y="1698"/>
                    <a:pt x="16255" y="1641"/>
                    <a:pt x="16169" y="1620"/>
                  </a:cubicBezTo>
                  <a:cubicBezTo>
                    <a:pt x="13787" y="1031"/>
                    <a:pt x="11369" y="595"/>
                    <a:pt x="8931" y="310"/>
                  </a:cubicBezTo>
                  <a:cubicBezTo>
                    <a:pt x="7732" y="172"/>
                    <a:pt x="6525" y="54"/>
                    <a:pt x="5318" y="10"/>
                  </a:cubicBezTo>
                  <a:cubicBezTo>
                    <a:pt x="5150" y="4"/>
                    <a:pt x="4981" y="1"/>
                    <a:pt x="4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3106600" y="3020092"/>
              <a:ext cx="8771" cy="354505"/>
            </a:xfrm>
            <a:custGeom>
              <a:rect b="b" l="l" r="r" t="t"/>
              <a:pathLst>
                <a:path extrusionOk="0" h="17743" w="439">
                  <a:moveTo>
                    <a:pt x="219" y="1"/>
                  </a:moveTo>
                  <a:cubicBezTo>
                    <a:pt x="109" y="1"/>
                    <a:pt x="1" y="39"/>
                    <a:pt x="1" y="117"/>
                  </a:cubicBezTo>
                  <a:lnTo>
                    <a:pt x="1" y="17627"/>
                  </a:lnTo>
                  <a:cubicBezTo>
                    <a:pt x="1" y="17704"/>
                    <a:pt x="111" y="17743"/>
                    <a:pt x="220" y="17743"/>
                  </a:cubicBezTo>
                  <a:cubicBezTo>
                    <a:pt x="330" y="17743"/>
                    <a:pt x="439" y="17704"/>
                    <a:pt x="439" y="17627"/>
                  </a:cubicBezTo>
                  <a:lnTo>
                    <a:pt x="439" y="117"/>
                  </a:lnTo>
                  <a:cubicBezTo>
                    <a:pt x="439" y="40"/>
                    <a:pt x="3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4185951" y="3690029"/>
              <a:ext cx="67373" cy="77103"/>
            </a:xfrm>
            <a:custGeom>
              <a:rect b="b" l="l" r="r" t="t"/>
              <a:pathLst>
                <a:path extrusionOk="0" h="3859" w="3372">
                  <a:moveTo>
                    <a:pt x="124" y="1"/>
                  </a:moveTo>
                  <a:cubicBezTo>
                    <a:pt x="90" y="1"/>
                    <a:pt x="55" y="9"/>
                    <a:pt x="34" y="30"/>
                  </a:cubicBezTo>
                  <a:cubicBezTo>
                    <a:pt x="0" y="64"/>
                    <a:pt x="39" y="94"/>
                    <a:pt x="73" y="106"/>
                  </a:cubicBezTo>
                  <a:cubicBezTo>
                    <a:pt x="650" y="294"/>
                    <a:pt x="1104" y="728"/>
                    <a:pt x="1486" y="1184"/>
                  </a:cubicBezTo>
                  <a:cubicBezTo>
                    <a:pt x="1909" y="1689"/>
                    <a:pt x="2285" y="2239"/>
                    <a:pt x="2615" y="2809"/>
                  </a:cubicBezTo>
                  <a:cubicBezTo>
                    <a:pt x="2805" y="3137"/>
                    <a:pt x="2980" y="3474"/>
                    <a:pt x="3140" y="3817"/>
                  </a:cubicBezTo>
                  <a:cubicBezTo>
                    <a:pt x="3153" y="3845"/>
                    <a:pt x="3198" y="3858"/>
                    <a:pt x="3243" y="3858"/>
                  </a:cubicBezTo>
                  <a:cubicBezTo>
                    <a:pt x="3307" y="3858"/>
                    <a:pt x="3371" y="3833"/>
                    <a:pt x="3350" y="3788"/>
                  </a:cubicBezTo>
                  <a:cubicBezTo>
                    <a:pt x="3060" y="3159"/>
                    <a:pt x="2716" y="2557"/>
                    <a:pt x="2323" y="1986"/>
                  </a:cubicBezTo>
                  <a:cubicBezTo>
                    <a:pt x="1961" y="1459"/>
                    <a:pt x="1564" y="924"/>
                    <a:pt x="1070" y="513"/>
                  </a:cubicBezTo>
                  <a:cubicBezTo>
                    <a:pt x="807" y="294"/>
                    <a:pt x="511" y="116"/>
                    <a:pt x="184" y="9"/>
                  </a:cubicBezTo>
                  <a:cubicBezTo>
                    <a:pt x="167" y="4"/>
                    <a:pt x="146"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2576365" y="2813536"/>
              <a:ext cx="264555" cy="418221"/>
            </a:xfrm>
            <a:custGeom>
              <a:rect b="b" l="l" r="r" t="t"/>
              <a:pathLst>
                <a:path extrusionOk="0" h="20932" w="13241">
                  <a:moveTo>
                    <a:pt x="10523" y="0"/>
                  </a:moveTo>
                  <a:cubicBezTo>
                    <a:pt x="10487" y="0"/>
                    <a:pt x="10452" y="1"/>
                    <a:pt x="10417" y="2"/>
                  </a:cubicBezTo>
                  <a:cubicBezTo>
                    <a:pt x="9705" y="22"/>
                    <a:pt x="9275" y="277"/>
                    <a:pt x="8894" y="882"/>
                  </a:cubicBezTo>
                  <a:cubicBezTo>
                    <a:pt x="8566" y="1403"/>
                    <a:pt x="8194" y="1860"/>
                    <a:pt x="7914" y="2423"/>
                  </a:cubicBezTo>
                  <a:lnTo>
                    <a:pt x="6762" y="4728"/>
                  </a:lnTo>
                  <a:cubicBezTo>
                    <a:pt x="6492" y="5269"/>
                    <a:pt x="6221" y="5809"/>
                    <a:pt x="5951" y="6350"/>
                  </a:cubicBezTo>
                  <a:cubicBezTo>
                    <a:pt x="5626" y="7000"/>
                    <a:pt x="5301" y="7652"/>
                    <a:pt x="4896" y="8255"/>
                  </a:cubicBezTo>
                  <a:cubicBezTo>
                    <a:pt x="4308" y="9129"/>
                    <a:pt x="3565" y="9886"/>
                    <a:pt x="2787" y="10596"/>
                  </a:cubicBezTo>
                  <a:cubicBezTo>
                    <a:pt x="2166" y="11162"/>
                    <a:pt x="1523" y="11701"/>
                    <a:pt x="856" y="12211"/>
                  </a:cubicBezTo>
                  <a:cubicBezTo>
                    <a:pt x="556" y="12440"/>
                    <a:pt x="171" y="12712"/>
                    <a:pt x="66" y="13100"/>
                  </a:cubicBezTo>
                  <a:cubicBezTo>
                    <a:pt x="1" y="13345"/>
                    <a:pt x="112" y="13599"/>
                    <a:pt x="221" y="13828"/>
                  </a:cubicBezTo>
                  <a:cubicBezTo>
                    <a:pt x="504" y="14423"/>
                    <a:pt x="769" y="14935"/>
                    <a:pt x="873" y="15579"/>
                  </a:cubicBezTo>
                  <a:cubicBezTo>
                    <a:pt x="1184" y="17492"/>
                    <a:pt x="2146" y="19801"/>
                    <a:pt x="3964" y="20766"/>
                  </a:cubicBezTo>
                  <a:cubicBezTo>
                    <a:pt x="4135" y="20856"/>
                    <a:pt x="4330" y="20931"/>
                    <a:pt x="4519" y="20931"/>
                  </a:cubicBezTo>
                  <a:cubicBezTo>
                    <a:pt x="4602" y="20931"/>
                    <a:pt x="4684" y="20916"/>
                    <a:pt x="4762" y="20882"/>
                  </a:cubicBezTo>
                  <a:cubicBezTo>
                    <a:pt x="4826" y="20853"/>
                    <a:pt x="4940" y="20267"/>
                    <a:pt x="4975" y="20173"/>
                  </a:cubicBezTo>
                  <a:cubicBezTo>
                    <a:pt x="5069" y="19921"/>
                    <a:pt x="5177" y="19676"/>
                    <a:pt x="5299" y="19436"/>
                  </a:cubicBezTo>
                  <a:cubicBezTo>
                    <a:pt x="5546" y="18953"/>
                    <a:pt x="5840" y="18496"/>
                    <a:pt x="6152" y="18052"/>
                  </a:cubicBezTo>
                  <a:cubicBezTo>
                    <a:pt x="6863" y="17041"/>
                    <a:pt x="7660" y="16073"/>
                    <a:pt x="8330" y="15038"/>
                  </a:cubicBezTo>
                  <a:cubicBezTo>
                    <a:pt x="9058" y="13916"/>
                    <a:pt x="9707" y="12735"/>
                    <a:pt x="10392" y="11589"/>
                  </a:cubicBezTo>
                  <a:cubicBezTo>
                    <a:pt x="10678" y="11109"/>
                    <a:pt x="10965" y="10629"/>
                    <a:pt x="11201" y="10123"/>
                  </a:cubicBezTo>
                  <a:cubicBezTo>
                    <a:pt x="11463" y="9560"/>
                    <a:pt x="11659" y="8970"/>
                    <a:pt x="11855" y="8382"/>
                  </a:cubicBezTo>
                  <a:cubicBezTo>
                    <a:pt x="12038" y="7837"/>
                    <a:pt x="12219" y="7293"/>
                    <a:pt x="12380" y="6742"/>
                  </a:cubicBezTo>
                  <a:cubicBezTo>
                    <a:pt x="12639" y="5860"/>
                    <a:pt x="12876" y="4949"/>
                    <a:pt x="13037" y="4032"/>
                  </a:cubicBezTo>
                  <a:cubicBezTo>
                    <a:pt x="13152" y="3385"/>
                    <a:pt x="13240" y="2732"/>
                    <a:pt x="13151" y="2075"/>
                  </a:cubicBezTo>
                  <a:cubicBezTo>
                    <a:pt x="13104" y="1731"/>
                    <a:pt x="13014" y="1388"/>
                    <a:pt x="12848" y="1083"/>
                  </a:cubicBezTo>
                  <a:cubicBezTo>
                    <a:pt x="12423" y="303"/>
                    <a:pt x="11379" y="0"/>
                    <a:pt x="105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2130626" y="2801508"/>
              <a:ext cx="457222" cy="481758"/>
            </a:xfrm>
            <a:custGeom>
              <a:rect b="b" l="l" r="r" t="t"/>
              <a:pathLst>
                <a:path extrusionOk="0" h="24112" w="22884">
                  <a:moveTo>
                    <a:pt x="12813" y="0"/>
                  </a:moveTo>
                  <a:cubicBezTo>
                    <a:pt x="12776" y="0"/>
                    <a:pt x="12740" y="1"/>
                    <a:pt x="12703" y="1"/>
                  </a:cubicBezTo>
                  <a:cubicBezTo>
                    <a:pt x="11890" y="20"/>
                    <a:pt x="10959" y="46"/>
                    <a:pt x="10166" y="219"/>
                  </a:cubicBezTo>
                  <a:cubicBezTo>
                    <a:pt x="8054" y="681"/>
                    <a:pt x="6209" y="1762"/>
                    <a:pt x="4830" y="3467"/>
                  </a:cubicBezTo>
                  <a:cubicBezTo>
                    <a:pt x="4245" y="4190"/>
                    <a:pt x="3752" y="5042"/>
                    <a:pt x="3718" y="5971"/>
                  </a:cubicBezTo>
                  <a:cubicBezTo>
                    <a:pt x="3689" y="6708"/>
                    <a:pt x="3950" y="7457"/>
                    <a:pt x="3781" y="8175"/>
                  </a:cubicBezTo>
                  <a:cubicBezTo>
                    <a:pt x="3438" y="9634"/>
                    <a:pt x="1484" y="10378"/>
                    <a:pt x="1379" y="11872"/>
                  </a:cubicBezTo>
                  <a:cubicBezTo>
                    <a:pt x="1320" y="12718"/>
                    <a:pt x="1899" y="13596"/>
                    <a:pt x="1557" y="14372"/>
                  </a:cubicBezTo>
                  <a:cubicBezTo>
                    <a:pt x="1398" y="14729"/>
                    <a:pt x="1072" y="14979"/>
                    <a:pt x="814" y="15273"/>
                  </a:cubicBezTo>
                  <a:cubicBezTo>
                    <a:pt x="224" y="15945"/>
                    <a:pt x="0" y="16997"/>
                    <a:pt x="481" y="17750"/>
                  </a:cubicBezTo>
                  <a:cubicBezTo>
                    <a:pt x="616" y="17961"/>
                    <a:pt x="800" y="18143"/>
                    <a:pt x="903" y="18371"/>
                  </a:cubicBezTo>
                  <a:cubicBezTo>
                    <a:pt x="1253" y="19141"/>
                    <a:pt x="572" y="19971"/>
                    <a:pt x="471" y="20810"/>
                  </a:cubicBezTo>
                  <a:cubicBezTo>
                    <a:pt x="363" y="21700"/>
                    <a:pt x="1032" y="22615"/>
                    <a:pt x="1912" y="22785"/>
                  </a:cubicBezTo>
                  <a:cubicBezTo>
                    <a:pt x="2160" y="22832"/>
                    <a:pt x="2444" y="22840"/>
                    <a:pt x="2612" y="23029"/>
                  </a:cubicBezTo>
                  <a:cubicBezTo>
                    <a:pt x="2699" y="23127"/>
                    <a:pt x="2738" y="23259"/>
                    <a:pt x="2796" y="23377"/>
                  </a:cubicBezTo>
                  <a:cubicBezTo>
                    <a:pt x="3038" y="23877"/>
                    <a:pt x="3616" y="24112"/>
                    <a:pt x="4183" y="24112"/>
                  </a:cubicBezTo>
                  <a:cubicBezTo>
                    <a:pt x="4308" y="24112"/>
                    <a:pt x="4432" y="24100"/>
                    <a:pt x="4552" y="24078"/>
                  </a:cubicBezTo>
                  <a:cubicBezTo>
                    <a:pt x="5219" y="23953"/>
                    <a:pt x="5803" y="23574"/>
                    <a:pt x="6409" y="23269"/>
                  </a:cubicBezTo>
                  <a:cubicBezTo>
                    <a:pt x="7848" y="22544"/>
                    <a:pt x="9519" y="22526"/>
                    <a:pt x="10828" y="21548"/>
                  </a:cubicBezTo>
                  <a:cubicBezTo>
                    <a:pt x="11956" y="20705"/>
                    <a:pt x="12909" y="19485"/>
                    <a:pt x="14319" y="19101"/>
                  </a:cubicBezTo>
                  <a:cubicBezTo>
                    <a:pt x="15343" y="18822"/>
                    <a:pt x="16484" y="19062"/>
                    <a:pt x="17450" y="18622"/>
                  </a:cubicBezTo>
                  <a:cubicBezTo>
                    <a:pt x="18175" y="18291"/>
                    <a:pt x="18702" y="17607"/>
                    <a:pt x="19506" y="17394"/>
                  </a:cubicBezTo>
                  <a:cubicBezTo>
                    <a:pt x="19764" y="17326"/>
                    <a:pt x="20035" y="17329"/>
                    <a:pt x="20301" y="17310"/>
                  </a:cubicBezTo>
                  <a:cubicBezTo>
                    <a:pt x="20961" y="17260"/>
                    <a:pt x="21627" y="17042"/>
                    <a:pt x="22114" y="16595"/>
                  </a:cubicBezTo>
                  <a:cubicBezTo>
                    <a:pt x="22603" y="16147"/>
                    <a:pt x="22884" y="15446"/>
                    <a:pt x="22727" y="14804"/>
                  </a:cubicBezTo>
                  <a:cubicBezTo>
                    <a:pt x="22569" y="14151"/>
                    <a:pt x="21993" y="13573"/>
                    <a:pt x="22121" y="12913"/>
                  </a:cubicBezTo>
                  <a:cubicBezTo>
                    <a:pt x="22195" y="12534"/>
                    <a:pt x="22496" y="12226"/>
                    <a:pt x="22551" y="11843"/>
                  </a:cubicBezTo>
                  <a:cubicBezTo>
                    <a:pt x="22620" y="11374"/>
                    <a:pt x="22306" y="10937"/>
                    <a:pt x="21974" y="10598"/>
                  </a:cubicBezTo>
                  <a:cubicBezTo>
                    <a:pt x="21650" y="10267"/>
                    <a:pt x="21292" y="9971"/>
                    <a:pt x="20905" y="9715"/>
                  </a:cubicBezTo>
                  <a:cubicBezTo>
                    <a:pt x="20710" y="9586"/>
                    <a:pt x="20500" y="9460"/>
                    <a:pt x="20374" y="9262"/>
                  </a:cubicBezTo>
                  <a:cubicBezTo>
                    <a:pt x="20352" y="9225"/>
                    <a:pt x="20331" y="9187"/>
                    <a:pt x="20314" y="9147"/>
                  </a:cubicBezTo>
                  <a:cubicBezTo>
                    <a:pt x="20160" y="8786"/>
                    <a:pt x="20285" y="8346"/>
                    <a:pt x="20357" y="7947"/>
                  </a:cubicBezTo>
                  <a:cubicBezTo>
                    <a:pt x="20559" y="6853"/>
                    <a:pt x="20231" y="5577"/>
                    <a:pt x="19278" y="5004"/>
                  </a:cubicBezTo>
                  <a:cubicBezTo>
                    <a:pt x="18649" y="4625"/>
                    <a:pt x="17815" y="4581"/>
                    <a:pt x="17315" y="4042"/>
                  </a:cubicBezTo>
                  <a:cubicBezTo>
                    <a:pt x="16733" y="3416"/>
                    <a:pt x="16862" y="2404"/>
                    <a:pt x="16448" y="1655"/>
                  </a:cubicBezTo>
                  <a:cubicBezTo>
                    <a:pt x="16210" y="1223"/>
                    <a:pt x="15803" y="907"/>
                    <a:pt x="15373" y="664"/>
                  </a:cubicBezTo>
                  <a:cubicBezTo>
                    <a:pt x="14596" y="227"/>
                    <a:pt x="13703" y="0"/>
                    <a:pt x="12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3602069" y="3640738"/>
              <a:ext cx="205334" cy="123596"/>
            </a:xfrm>
            <a:custGeom>
              <a:rect b="b" l="l" r="r" t="t"/>
              <a:pathLst>
                <a:path extrusionOk="0" h="6186" w="10277">
                  <a:moveTo>
                    <a:pt x="10023" y="0"/>
                  </a:moveTo>
                  <a:cubicBezTo>
                    <a:pt x="9980" y="0"/>
                    <a:pt x="9936" y="8"/>
                    <a:pt x="9894" y="16"/>
                  </a:cubicBezTo>
                  <a:cubicBezTo>
                    <a:pt x="9098" y="167"/>
                    <a:pt x="8349" y="503"/>
                    <a:pt x="7538" y="511"/>
                  </a:cubicBezTo>
                  <a:cubicBezTo>
                    <a:pt x="6777" y="519"/>
                    <a:pt x="6028" y="633"/>
                    <a:pt x="5266" y="633"/>
                  </a:cubicBezTo>
                  <a:cubicBezTo>
                    <a:pt x="5129" y="633"/>
                    <a:pt x="4991" y="629"/>
                    <a:pt x="4853" y="620"/>
                  </a:cubicBezTo>
                  <a:cubicBezTo>
                    <a:pt x="4411" y="592"/>
                    <a:pt x="3969" y="532"/>
                    <a:pt x="3527" y="532"/>
                  </a:cubicBezTo>
                  <a:cubicBezTo>
                    <a:pt x="3410" y="532"/>
                    <a:pt x="3293" y="537"/>
                    <a:pt x="3176" y="547"/>
                  </a:cubicBezTo>
                  <a:cubicBezTo>
                    <a:pt x="2048" y="643"/>
                    <a:pt x="1062" y="1534"/>
                    <a:pt x="434" y="2551"/>
                  </a:cubicBezTo>
                  <a:cubicBezTo>
                    <a:pt x="241" y="2864"/>
                    <a:pt x="75" y="3210"/>
                    <a:pt x="35" y="3589"/>
                  </a:cubicBezTo>
                  <a:cubicBezTo>
                    <a:pt x="1" y="3911"/>
                    <a:pt x="62" y="4239"/>
                    <a:pt x="162" y="4544"/>
                  </a:cubicBezTo>
                  <a:cubicBezTo>
                    <a:pt x="323" y="5035"/>
                    <a:pt x="598" y="5495"/>
                    <a:pt x="991" y="5773"/>
                  </a:cubicBezTo>
                  <a:cubicBezTo>
                    <a:pt x="1328" y="6010"/>
                    <a:pt x="1729" y="6103"/>
                    <a:pt x="2123" y="6151"/>
                  </a:cubicBezTo>
                  <a:cubicBezTo>
                    <a:pt x="2310" y="6173"/>
                    <a:pt x="2498" y="6185"/>
                    <a:pt x="2685" y="6185"/>
                  </a:cubicBezTo>
                  <a:cubicBezTo>
                    <a:pt x="3040" y="6185"/>
                    <a:pt x="3393" y="6140"/>
                    <a:pt x="3732" y="6026"/>
                  </a:cubicBezTo>
                  <a:cubicBezTo>
                    <a:pt x="4660" y="5712"/>
                    <a:pt x="5390" y="4921"/>
                    <a:pt x="6232" y="4381"/>
                  </a:cubicBezTo>
                  <a:cubicBezTo>
                    <a:pt x="7103" y="3822"/>
                    <a:pt x="8182" y="3567"/>
                    <a:pt x="8988" y="2910"/>
                  </a:cubicBezTo>
                  <a:cubicBezTo>
                    <a:pt x="9469" y="2518"/>
                    <a:pt x="9836" y="1980"/>
                    <a:pt x="10053" y="1393"/>
                  </a:cubicBezTo>
                  <a:cubicBezTo>
                    <a:pt x="10171" y="1074"/>
                    <a:pt x="10242" y="741"/>
                    <a:pt x="10266" y="403"/>
                  </a:cubicBezTo>
                  <a:cubicBezTo>
                    <a:pt x="10276" y="260"/>
                    <a:pt x="10259" y="85"/>
                    <a:pt x="10131" y="22"/>
                  </a:cubicBezTo>
                  <a:cubicBezTo>
                    <a:pt x="10097" y="6"/>
                    <a:pt x="10061" y="0"/>
                    <a:pt x="100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2459840" y="3422334"/>
              <a:ext cx="734205" cy="385055"/>
            </a:xfrm>
            <a:custGeom>
              <a:rect b="b" l="l" r="r" t="t"/>
              <a:pathLst>
                <a:path extrusionOk="0" h="19272" w="36747">
                  <a:moveTo>
                    <a:pt x="31621" y="3"/>
                  </a:moveTo>
                  <a:cubicBezTo>
                    <a:pt x="30063" y="3"/>
                    <a:pt x="28511" y="245"/>
                    <a:pt x="26965" y="452"/>
                  </a:cubicBezTo>
                  <a:cubicBezTo>
                    <a:pt x="24057" y="841"/>
                    <a:pt x="21172" y="1478"/>
                    <a:pt x="18359" y="2398"/>
                  </a:cubicBezTo>
                  <a:cubicBezTo>
                    <a:pt x="16277" y="3078"/>
                    <a:pt x="14240" y="3913"/>
                    <a:pt x="12195" y="4722"/>
                  </a:cubicBezTo>
                  <a:cubicBezTo>
                    <a:pt x="11321" y="5068"/>
                    <a:pt x="10501" y="5511"/>
                    <a:pt x="9601" y="5741"/>
                  </a:cubicBezTo>
                  <a:cubicBezTo>
                    <a:pt x="8560" y="6007"/>
                    <a:pt x="7531" y="6325"/>
                    <a:pt x="6513" y="6693"/>
                  </a:cubicBezTo>
                  <a:cubicBezTo>
                    <a:pt x="4987" y="7244"/>
                    <a:pt x="3497" y="7908"/>
                    <a:pt x="2007" y="8570"/>
                  </a:cubicBezTo>
                  <a:cubicBezTo>
                    <a:pt x="1518" y="8787"/>
                    <a:pt x="334" y="9199"/>
                    <a:pt x="164" y="9851"/>
                  </a:cubicBezTo>
                  <a:cubicBezTo>
                    <a:pt x="1" y="10472"/>
                    <a:pt x="723" y="11770"/>
                    <a:pt x="931" y="12343"/>
                  </a:cubicBezTo>
                  <a:cubicBezTo>
                    <a:pt x="2678" y="17166"/>
                    <a:pt x="6913" y="19271"/>
                    <a:pt x="11213" y="19271"/>
                  </a:cubicBezTo>
                  <a:cubicBezTo>
                    <a:pt x="12588" y="19271"/>
                    <a:pt x="13969" y="19056"/>
                    <a:pt x="15278" y="18646"/>
                  </a:cubicBezTo>
                  <a:cubicBezTo>
                    <a:pt x="16949" y="18122"/>
                    <a:pt x="18517" y="17257"/>
                    <a:pt x="20065" y="16390"/>
                  </a:cubicBezTo>
                  <a:lnTo>
                    <a:pt x="26822" y="12602"/>
                  </a:lnTo>
                  <a:cubicBezTo>
                    <a:pt x="28965" y="11400"/>
                    <a:pt x="31055" y="10090"/>
                    <a:pt x="33299" y="9172"/>
                  </a:cubicBezTo>
                  <a:cubicBezTo>
                    <a:pt x="33713" y="9003"/>
                    <a:pt x="34135" y="8830"/>
                    <a:pt x="34480" y="8522"/>
                  </a:cubicBezTo>
                  <a:cubicBezTo>
                    <a:pt x="34953" y="8102"/>
                    <a:pt x="35237" y="7473"/>
                    <a:pt x="35470" y="6847"/>
                  </a:cubicBezTo>
                  <a:cubicBezTo>
                    <a:pt x="35793" y="5979"/>
                    <a:pt x="35937" y="5068"/>
                    <a:pt x="36214" y="4191"/>
                  </a:cubicBezTo>
                  <a:cubicBezTo>
                    <a:pt x="36458" y="3418"/>
                    <a:pt x="36701" y="2756"/>
                    <a:pt x="36733" y="1903"/>
                  </a:cubicBezTo>
                  <a:cubicBezTo>
                    <a:pt x="36746" y="1529"/>
                    <a:pt x="36722" y="1127"/>
                    <a:pt x="36522" y="830"/>
                  </a:cubicBezTo>
                  <a:cubicBezTo>
                    <a:pt x="36317" y="529"/>
                    <a:pt x="35975" y="400"/>
                    <a:pt x="35648" y="309"/>
                  </a:cubicBezTo>
                  <a:cubicBezTo>
                    <a:pt x="34532" y="1"/>
                    <a:pt x="33382" y="67"/>
                    <a:pt x="32243" y="17"/>
                  </a:cubicBezTo>
                  <a:cubicBezTo>
                    <a:pt x="32035" y="7"/>
                    <a:pt x="31828" y="3"/>
                    <a:pt x="31621" y="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2639562" y="3570907"/>
              <a:ext cx="987531" cy="219041"/>
            </a:xfrm>
            <a:custGeom>
              <a:rect b="b" l="l" r="r" t="t"/>
              <a:pathLst>
                <a:path extrusionOk="0" h="10963" w="49426">
                  <a:moveTo>
                    <a:pt x="21617" y="0"/>
                  </a:moveTo>
                  <a:cubicBezTo>
                    <a:pt x="19870" y="0"/>
                    <a:pt x="18118" y="99"/>
                    <a:pt x="16377" y="210"/>
                  </a:cubicBezTo>
                  <a:cubicBezTo>
                    <a:pt x="12135" y="477"/>
                    <a:pt x="7797" y="831"/>
                    <a:pt x="3905" y="2749"/>
                  </a:cubicBezTo>
                  <a:cubicBezTo>
                    <a:pt x="2910" y="3240"/>
                    <a:pt x="1929" y="3851"/>
                    <a:pt x="1230" y="4787"/>
                  </a:cubicBezTo>
                  <a:cubicBezTo>
                    <a:pt x="111" y="6285"/>
                    <a:pt x="0" y="8979"/>
                    <a:pt x="1722" y="9990"/>
                  </a:cubicBezTo>
                  <a:cubicBezTo>
                    <a:pt x="2982" y="10731"/>
                    <a:pt x="4555" y="10888"/>
                    <a:pt x="5954" y="10936"/>
                  </a:cubicBezTo>
                  <a:cubicBezTo>
                    <a:pt x="6473" y="10954"/>
                    <a:pt x="6991" y="10963"/>
                    <a:pt x="7510" y="10963"/>
                  </a:cubicBezTo>
                  <a:cubicBezTo>
                    <a:pt x="11418" y="10963"/>
                    <a:pt x="15314" y="10487"/>
                    <a:pt x="19198" y="10037"/>
                  </a:cubicBezTo>
                  <a:cubicBezTo>
                    <a:pt x="21402" y="9782"/>
                    <a:pt x="23608" y="9532"/>
                    <a:pt x="25820" y="9381"/>
                  </a:cubicBezTo>
                  <a:cubicBezTo>
                    <a:pt x="26146" y="9359"/>
                    <a:pt x="26470" y="9349"/>
                    <a:pt x="26793" y="9349"/>
                  </a:cubicBezTo>
                  <a:cubicBezTo>
                    <a:pt x="28581" y="9349"/>
                    <a:pt x="30342" y="9651"/>
                    <a:pt x="32144" y="9829"/>
                  </a:cubicBezTo>
                  <a:cubicBezTo>
                    <a:pt x="37282" y="10341"/>
                    <a:pt x="42453" y="10290"/>
                    <a:pt x="47610" y="10376"/>
                  </a:cubicBezTo>
                  <a:cubicBezTo>
                    <a:pt x="47658" y="10377"/>
                    <a:pt x="47707" y="10377"/>
                    <a:pt x="47755" y="10377"/>
                  </a:cubicBezTo>
                  <a:cubicBezTo>
                    <a:pt x="48017" y="10377"/>
                    <a:pt x="48281" y="10358"/>
                    <a:pt x="48512" y="10226"/>
                  </a:cubicBezTo>
                  <a:cubicBezTo>
                    <a:pt x="49366" y="9740"/>
                    <a:pt x="49321" y="8001"/>
                    <a:pt x="49342" y="7131"/>
                  </a:cubicBezTo>
                  <a:cubicBezTo>
                    <a:pt x="49357" y="6552"/>
                    <a:pt x="49425" y="6633"/>
                    <a:pt x="49037" y="6360"/>
                  </a:cubicBezTo>
                  <a:cubicBezTo>
                    <a:pt x="48481" y="5972"/>
                    <a:pt x="47469" y="5929"/>
                    <a:pt x="46833" y="5819"/>
                  </a:cubicBezTo>
                  <a:cubicBezTo>
                    <a:pt x="45380" y="5565"/>
                    <a:pt x="43909" y="5454"/>
                    <a:pt x="42466" y="5120"/>
                  </a:cubicBezTo>
                  <a:cubicBezTo>
                    <a:pt x="40121" y="4580"/>
                    <a:pt x="37846" y="3719"/>
                    <a:pt x="35501" y="3191"/>
                  </a:cubicBezTo>
                  <a:cubicBezTo>
                    <a:pt x="33155" y="2662"/>
                    <a:pt x="30932" y="1333"/>
                    <a:pt x="28571" y="746"/>
                  </a:cubicBezTo>
                  <a:cubicBezTo>
                    <a:pt x="26289" y="178"/>
                    <a:pt x="23958" y="0"/>
                    <a:pt x="2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2639562" y="3570907"/>
              <a:ext cx="715244" cy="219021"/>
            </a:xfrm>
            <a:custGeom>
              <a:rect b="b" l="l" r="r" t="t"/>
              <a:pathLst>
                <a:path extrusionOk="0" h="10962" w="35798">
                  <a:moveTo>
                    <a:pt x="21617" y="0"/>
                  </a:moveTo>
                  <a:cubicBezTo>
                    <a:pt x="19870" y="0"/>
                    <a:pt x="18118" y="99"/>
                    <a:pt x="16377" y="210"/>
                  </a:cubicBezTo>
                  <a:cubicBezTo>
                    <a:pt x="12135" y="477"/>
                    <a:pt x="7797" y="831"/>
                    <a:pt x="3906" y="2748"/>
                  </a:cubicBezTo>
                  <a:cubicBezTo>
                    <a:pt x="2910" y="3240"/>
                    <a:pt x="1929" y="3851"/>
                    <a:pt x="1230" y="4787"/>
                  </a:cubicBezTo>
                  <a:cubicBezTo>
                    <a:pt x="113" y="6284"/>
                    <a:pt x="0" y="8979"/>
                    <a:pt x="1722" y="9990"/>
                  </a:cubicBezTo>
                  <a:cubicBezTo>
                    <a:pt x="2982" y="10730"/>
                    <a:pt x="4555" y="10888"/>
                    <a:pt x="5954" y="10935"/>
                  </a:cubicBezTo>
                  <a:cubicBezTo>
                    <a:pt x="6473" y="10953"/>
                    <a:pt x="6991" y="10962"/>
                    <a:pt x="7510" y="10962"/>
                  </a:cubicBezTo>
                  <a:cubicBezTo>
                    <a:pt x="11418" y="10962"/>
                    <a:pt x="15314" y="10485"/>
                    <a:pt x="19198" y="10036"/>
                  </a:cubicBezTo>
                  <a:cubicBezTo>
                    <a:pt x="21402" y="9781"/>
                    <a:pt x="23608" y="9531"/>
                    <a:pt x="25820" y="9380"/>
                  </a:cubicBezTo>
                  <a:cubicBezTo>
                    <a:pt x="26144" y="9358"/>
                    <a:pt x="26466" y="9348"/>
                    <a:pt x="26787" y="9348"/>
                  </a:cubicBezTo>
                  <a:cubicBezTo>
                    <a:pt x="28577" y="9348"/>
                    <a:pt x="30340" y="9650"/>
                    <a:pt x="32144" y="9829"/>
                  </a:cubicBezTo>
                  <a:cubicBezTo>
                    <a:pt x="33357" y="9951"/>
                    <a:pt x="34572" y="10039"/>
                    <a:pt x="35788" y="10106"/>
                  </a:cubicBezTo>
                  <a:cubicBezTo>
                    <a:pt x="35781" y="10068"/>
                    <a:pt x="35774" y="10030"/>
                    <a:pt x="35767" y="9992"/>
                  </a:cubicBezTo>
                  <a:cubicBezTo>
                    <a:pt x="35729" y="9940"/>
                    <a:pt x="35706" y="9881"/>
                    <a:pt x="35697" y="9819"/>
                  </a:cubicBezTo>
                  <a:cubicBezTo>
                    <a:pt x="35592" y="9100"/>
                    <a:pt x="35528" y="8376"/>
                    <a:pt x="35503" y="7650"/>
                  </a:cubicBezTo>
                  <a:cubicBezTo>
                    <a:pt x="35479" y="7136"/>
                    <a:pt x="35480" y="6622"/>
                    <a:pt x="35506" y="6108"/>
                  </a:cubicBezTo>
                  <a:cubicBezTo>
                    <a:pt x="35542" y="5153"/>
                    <a:pt x="35640" y="4203"/>
                    <a:pt x="35798" y="3260"/>
                  </a:cubicBezTo>
                  <a:cubicBezTo>
                    <a:pt x="35699" y="3237"/>
                    <a:pt x="35600" y="3212"/>
                    <a:pt x="35501" y="3190"/>
                  </a:cubicBezTo>
                  <a:cubicBezTo>
                    <a:pt x="33155" y="2662"/>
                    <a:pt x="30932" y="1333"/>
                    <a:pt x="28571" y="746"/>
                  </a:cubicBezTo>
                  <a:cubicBezTo>
                    <a:pt x="26289" y="178"/>
                    <a:pt x="23958" y="0"/>
                    <a:pt x="21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3071035" y="3430705"/>
              <a:ext cx="598081" cy="277043"/>
            </a:xfrm>
            <a:custGeom>
              <a:rect b="b" l="l" r="r" t="t"/>
              <a:pathLst>
                <a:path extrusionOk="0" h="13866" w="29934">
                  <a:moveTo>
                    <a:pt x="4613" y="1"/>
                  </a:moveTo>
                  <a:cubicBezTo>
                    <a:pt x="4489" y="1"/>
                    <a:pt x="4364" y="10"/>
                    <a:pt x="4239" y="29"/>
                  </a:cubicBezTo>
                  <a:cubicBezTo>
                    <a:pt x="2624" y="276"/>
                    <a:pt x="1608" y="2071"/>
                    <a:pt x="888" y="3716"/>
                  </a:cubicBezTo>
                  <a:cubicBezTo>
                    <a:pt x="557" y="4472"/>
                    <a:pt x="235" y="5250"/>
                    <a:pt x="121" y="6084"/>
                  </a:cubicBezTo>
                  <a:cubicBezTo>
                    <a:pt x="16" y="6856"/>
                    <a:pt x="1" y="7897"/>
                    <a:pt x="767" y="8147"/>
                  </a:cubicBezTo>
                  <a:cubicBezTo>
                    <a:pt x="1502" y="8387"/>
                    <a:pt x="2342" y="8297"/>
                    <a:pt x="3107" y="8553"/>
                  </a:cubicBezTo>
                  <a:cubicBezTo>
                    <a:pt x="4590" y="9050"/>
                    <a:pt x="5987" y="9822"/>
                    <a:pt x="7427" y="10445"/>
                  </a:cubicBezTo>
                  <a:cubicBezTo>
                    <a:pt x="7765" y="10590"/>
                    <a:pt x="8107" y="10726"/>
                    <a:pt x="8451" y="10853"/>
                  </a:cubicBezTo>
                  <a:cubicBezTo>
                    <a:pt x="9904" y="11384"/>
                    <a:pt x="11379" y="11741"/>
                    <a:pt x="12866" y="12000"/>
                  </a:cubicBezTo>
                  <a:cubicBezTo>
                    <a:pt x="15310" y="12426"/>
                    <a:pt x="17791" y="12584"/>
                    <a:pt x="20276" y="12810"/>
                  </a:cubicBezTo>
                  <a:cubicBezTo>
                    <a:pt x="22240" y="12989"/>
                    <a:pt x="24197" y="13232"/>
                    <a:pt x="26147" y="13541"/>
                  </a:cubicBezTo>
                  <a:cubicBezTo>
                    <a:pt x="26750" y="13636"/>
                    <a:pt x="27355" y="13738"/>
                    <a:pt x="27962" y="13803"/>
                  </a:cubicBezTo>
                  <a:cubicBezTo>
                    <a:pt x="28088" y="13816"/>
                    <a:pt x="28227" y="13859"/>
                    <a:pt x="28347" y="13865"/>
                  </a:cubicBezTo>
                  <a:cubicBezTo>
                    <a:pt x="28351" y="13865"/>
                    <a:pt x="28354" y="13865"/>
                    <a:pt x="28357" y="13865"/>
                  </a:cubicBezTo>
                  <a:cubicBezTo>
                    <a:pt x="28457" y="13865"/>
                    <a:pt x="28569" y="13780"/>
                    <a:pt x="28646" y="13716"/>
                  </a:cubicBezTo>
                  <a:cubicBezTo>
                    <a:pt x="28833" y="13563"/>
                    <a:pt x="28971" y="13347"/>
                    <a:pt x="29096" y="13131"/>
                  </a:cubicBezTo>
                  <a:cubicBezTo>
                    <a:pt x="29400" y="12604"/>
                    <a:pt x="29660" y="12052"/>
                    <a:pt x="29873" y="11482"/>
                  </a:cubicBezTo>
                  <a:cubicBezTo>
                    <a:pt x="29883" y="11454"/>
                    <a:pt x="29894" y="11425"/>
                    <a:pt x="29903" y="11394"/>
                  </a:cubicBezTo>
                  <a:cubicBezTo>
                    <a:pt x="29924" y="11334"/>
                    <a:pt x="29933" y="11271"/>
                    <a:pt x="29931" y="11206"/>
                  </a:cubicBezTo>
                  <a:cubicBezTo>
                    <a:pt x="29916" y="10998"/>
                    <a:pt x="29721" y="11010"/>
                    <a:pt x="29574" y="10970"/>
                  </a:cubicBezTo>
                  <a:cubicBezTo>
                    <a:pt x="29401" y="10924"/>
                    <a:pt x="29229" y="10876"/>
                    <a:pt x="29058" y="10828"/>
                  </a:cubicBezTo>
                  <a:cubicBezTo>
                    <a:pt x="28714" y="10733"/>
                    <a:pt x="28370" y="10634"/>
                    <a:pt x="28027" y="10534"/>
                  </a:cubicBezTo>
                  <a:cubicBezTo>
                    <a:pt x="27341" y="10333"/>
                    <a:pt x="26657" y="10123"/>
                    <a:pt x="25976" y="9903"/>
                  </a:cubicBezTo>
                  <a:cubicBezTo>
                    <a:pt x="24615" y="9461"/>
                    <a:pt x="23263" y="8984"/>
                    <a:pt x="21921" y="8468"/>
                  </a:cubicBezTo>
                  <a:cubicBezTo>
                    <a:pt x="20579" y="7950"/>
                    <a:pt x="19251" y="7398"/>
                    <a:pt x="17936" y="6807"/>
                  </a:cubicBezTo>
                  <a:cubicBezTo>
                    <a:pt x="16624" y="6220"/>
                    <a:pt x="15328" y="5596"/>
                    <a:pt x="14046" y="4936"/>
                  </a:cubicBezTo>
                  <a:cubicBezTo>
                    <a:pt x="11825" y="3795"/>
                    <a:pt x="9652" y="2548"/>
                    <a:pt x="7529" y="1197"/>
                  </a:cubicBezTo>
                  <a:cubicBezTo>
                    <a:pt x="6619" y="618"/>
                    <a:pt x="5639" y="1"/>
                    <a:pt x="4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3071015" y="3430705"/>
              <a:ext cx="280639" cy="239780"/>
            </a:xfrm>
            <a:custGeom>
              <a:rect b="b" l="l" r="r" t="t"/>
              <a:pathLst>
                <a:path extrusionOk="0" h="12001" w="14046">
                  <a:moveTo>
                    <a:pt x="4612" y="1"/>
                  </a:moveTo>
                  <a:cubicBezTo>
                    <a:pt x="4488" y="1"/>
                    <a:pt x="4363" y="10"/>
                    <a:pt x="4238" y="29"/>
                  </a:cubicBezTo>
                  <a:cubicBezTo>
                    <a:pt x="2624" y="276"/>
                    <a:pt x="1608" y="2071"/>
                    <a:pt x="888" y="3716"/>
                  </a:cubicBezTo>
                  <a:cubicBezTo>
                    <a:pt x="557" y="4473"/>
                    <a:pt x="234" y="5250"/>
                    <a:pt x="121" y="6084"/>
                  </a:cubicBezTo>
                  <a:cubicBezTo>
                    <a:pt x="16" y="6856"/>
                    <a:pt x="1" y="7897"/>
                    <a:pt x="767" y="8147"/>
                  </a:cubicBezTo>
                  <a:cubicBezTo>
                    <a:pt x="1502" y="8387"/>
                    <a:pt x="2342" y="8297"/>
                    <a:pt x="3107" y="8554"/>
                  </a:cubicBezTo>
                  <a:cubicBezTo>
                    <a:pt x="4589" y="9050"/>
                    <a:pt x="5987" y="9822"/>
                    <a:pt x="7427" y="10445"/>
                  </a:cubicBezTo>
                  <a:cubicBezTo>
                    <a:pt x="7765" y="10590"/>
                    <a:pt x="8106" y="10726"/>
                    <a:pt x="8451" y="10853"/>
                  </a:cubicBezTo>
                  <a:cubicBezTo>
                    <a:pt x="9904" y="11384"/>
                    <a:pt x="11379" y="11741"/>
                    <a:pt x="12866" y="12000"/>
                  </a:cubicBezTo>
                  <a:cubicBezTo>
                    <a:pt x="12863" y="11534"/>
                    <a:pt x="12748" y="11037"/>
                    <a:pt x="12769" y="10542"/>
                  </a:cubicBezTo>
                  <a:cubicBezTo>
                    <a:pt x="12787" y="10136"/>
                    <a:pt x="12805" y="9727"/>
                    <a:pt x="12846" y="9323"/>
                  </a:cubicBezTo>
                  <a:cubicBezTo>
                    <a:pt x="12944" y="8368"/>
                    <a:pt x="13135" y="7425"/>
                    <a:pt x="13416" y="6507"/>
                  </a:cubicBezTo>
                  <a:cubicBezTo>
                    <a:pt x="13573" y="5991"/>
                    <a:pt x="13809" y="5468"/>
                    <a:pt x="14046" y="4936"/>
                  </a:cubicBezTo>
                  <a:cubicBezTo>
                    <a:pt x="11825" y="3795"/>
                    <a:pt x="9652" y="2548"/>
                    <a:pt x="7529" y="1197"/>
                  </a:cubicBezTo>
                  <a:cubicBezTo>
                    <a:pt x="6618" y="618"/>
                    <a:pt x="5637" y="1"/>
                    <a:pt x="4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3604227" y="3613824"/>
              <a:ext cx="201159" cy="174405"/>
            </a:xfrm>
            <a:custGeom>
              <a:rect b="b" l="l" r="r" t="t"/>
              <a:pathLst>
                <a:path extrusionOk="0" h="8729" w="10068">
                  <a:moveTo>
                    <a:pt x="9254" y="1"/>
                  </a:moveTo>
                  <a:cubicBezTo>
                    <a:pt x="9164" y="1"/>
                    <a:pt x="9073" y="22"/>
                    <a:pt x="8990" y="59"/>
                  </a:cubicBezTo>
                  <a:cubicBezTo>
                    <a:pt x="8793" y="147"/>
                    <a:pt x="8631" y="305"/>
                    <a:pt x="8460" y="444"/>
                  </a:cubicBezTo>
                  <a:cubicBezTo>
                    <a:pt x="8186" y="663"/>
                    <a:pt x="7886" y="832"/>
                    <a:pt x="7586" y="1000"/>
                  </a:cubicBezTo>
                  <a:lnTo>
                    <a:pt x="6221" y="1765"/>
                  </a:lnTo>
                  <a:cubicBezTo>
                    <a:pt x="6122" y="1765"/>
                    <a:pt x="5913" y="1936"/>
                    <a:pt x="5831" y="1997"/>
                  </a:cubicBezTo>
                  <a:cubicBezTo>
                    <a:pt x="5716" y="2082"/>
                    <a:pt x="5598" y="2167"/>
                    <a:pt x="5479" y="2249"/>
                  </a:cubicBezTo>
                  <a:cubicBezTo>
                    <a:pt x="5365" y="2326"/>
                    <a:pt x="5251" y="2404"/>
                    <a:pt x="5129" y="2466"/>
                  </a:cubicBezTo>
                  <a:cubicBezTo>
                    <a:pt x="5062" y="2500"/>
                    <a:pt x="4995" y="2536"/>
                    <a:pt x="4930" y="2571"/>
                  </a:cubicBezTo>
                  <a:cubicBezTo>
                    <a:pt x="4763" y="2660"/>
                    <a:pt x="4597" y="2752"/>
                    <a:pt x="4429" y="2839"/>
                  </a:cubicBezTo>
                  <a:cubicBezTo>
                    <a:pt x="3818" y="3155"/>
                    <a:pt x="3186" y="3416"/>
                    <a:pt x="2554" y="3676"/>
                  </a:cubicBezTo>
                  <a:lnTo>
                    <a:pt x="1598" y="4068"/>
                  </a:lnTo>
                  <a:cubicBezTo>
                    <a:pt x="1475" y="4119"/>
                    <a:pt x="1353" y="4169"/>
                    <a:pt x="1237" y="4236"/>
                  </a:cubicBezTo>
                  <a:cubicBezTo>
                    <a:pt x="1069" y="4333"/>
                    <a:pt x="917" y="4462"/>
                    <a:pt x="772" y="4597"/>
                  </a:cubicBezTo>
                  <a:cubicBezTo>
                    <a:pt x="654" y="4707"/>
                    <a:pt x="539" y="4821"/>
                    <a:pt x="429" y="4941"/>
                  </a:cubicBezTo>
                  <a:cubicBezTo>
                    <a:pt x="333" y="5044"/>
                    <a:pt x="189" y="5164"/>
                    <a:pt x="123" y="5293"/>
                  </a:cubicBezTo>
                  <a:cubicBezTo>
                    <a:pt x="1" y="5530"/>
                    <a:pt x="48" y="5939"/>
                    <a:pt x="63" y="6203"/>
                  </a:cubicBezTo>
                  <a:cubicBezTo>
                    <a:pt x="83" y="6610"/>
                    <a:pt x="116" y="7015"/>
                    <a:pt x="162" y="7420"/>
                  </a:cubicBezTo>
                  <a:cubicBezTo>
                    <a:pt x="173" y="7526"/>
                    <a:pt x="187" y="7634"/>
                    <a:pt x="231" y="7728"/>
                  </a:cubicBezTo>
                  <a:cubicBezTo>
                    <a:pt x="283" y="7839"/>
                    <a:pt x="374" y="7921"/>
                    <a:pt x="466" y="7994"/>
                  </a:cubicBezTo>
                  <a:cubicBezTo>
                    <a:pt x="1099" y="8500"/>
                    <a:pt x="1859" y="8728"/>
                    <a:pt x="2624" y="8728"/>
                  </a:cubicBezTo>
                  <a:cubicBezTo>
                    <a:pt x="2908" y="8728"/>
                    <a:pt x="3193" y="8697"/>
                    <a:pt x="3472" y="8636"/>
                  </a:cubicBezTo>
                  <a:cubicBezTo>
                    <a:pt x="3814" y="8562"/>
                    <a:pt x="4157" y="8456"/>
                    <a:pt x="4454" y="8250"/>
                  </a:cubicBezTo>
                  <a:cubicBezTo>
                    <a:pt x="4926" y="7922"/>
                    <a:pt x="5236" y="7375"/>
                    <a:pt x="5541" y="6855"/>
                  </a:cubicBezTo>
                  <a:cubicBezTo>
                    <a:pt x="6455" y="5295"/>
                    <a:pt x="7474" y="3799"/>
                    <a:pt x="8593" y="2379"/>
                  </a:cubicBezTo>
                  <a:cubicBezTo>
                    <a:pt x="8866" y="2032"/>
                    <a:pt x="10067" y="639"/>
                    <a:pt x="9585" y="134"/>
                  </a:cubicBezTo>
                  <a:cubicBezTo>
                    <a:pt x="9496" y="41"/>
                    <a:pt x="9377" y="1"/>
                    <a:pt x="9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2820543" y="3593065"/>
              <a:ext cx="506733" cy="176743"/>
            </a:xfrm>
            <a:custGeom>
              <a:rect b="b" l="l" r="r" t="t"/>
              <a:pathLst>
                <a:path extrusionOk="0" h="8846" w="25362">
                  <a:moveTo>
                    <a:pt x="15317" y="1"/>
                  </a:moveTo>
                  <a:cubicBezTo>
                    <a:pt x="15283" y="1"/>
                    <a:pt x="15248" y="10"/>
                    <a:pt x="15229" y="33"/>
                  </a:cubicBezTo>
                  <a:cubicBezTo>
                    <a:pt x="15194" y="72"/>
                    <a:pt x="15233" y="102"/>
                    <a:pt x="15266" y="116"/>
                  </a:cubicBezTo>
                  <a:cubicBezTo>
                    <a:pt x="15440" y="186"/>
                    <a:pt x="15609" y="267"/>
                    <a:pt x="15773" y="355"/>
                  </a:cubicBezTo>
                  <a:cubicBezTo>
                    <a:pt x="14732" y="774"/>
                    <a:pt x="13719" y="1276"/>
                    <a:pt x="12718" y="1805"/>
                  </a:cubicBezTo>
                  <a:cubicBezTo>
                    <a:pt x="11689" y="2349"/>
                    <a:pt x="10668" y="2913"/>
                    <a:pt x="9645" y="3469"/>
                  </a:cubicBezTo>
                  <a:cubicBezTo>
                    <a:pt x="8609" y="4033"/>
                    <a:pt x="7575" y="4598"/>
                    <a:pt x="6541" y="5165"/>
                  </a:cubicBezTo>
                  <a:cubicBezTo>
                    <a:pt x="5515" y="5730"/>
                    <a:pt x="4492" y="6303"/>
                    <a:pt x="3473" y="6883"/>
                  </a:cubicBezTo>
                  <a:cubicBezTo>
                    <a:pt x="2466" y="7452"/>
                    <a:pt x="1459" y="8018"/>
                    <a:pt x="433" y="8543"/>
                  </a:cubicBezTo>
                  <a:cubicBezTo>
                    <a:pt x="303" y="8609"/>
                    <a:pt x="173" y="8675"/>
                    <a:pt x="42" y="8741"/>
                  </a:cubicBezTo>
                  <a:cubicBezTo>
                    <a:pt x="1" y="8761"/>
                    <a:pt x="8" y="8804"/>
                    <a:pt x="42" y="8827"/>
                  </a:cubicBezTo>
                  <a:cubicBezTo>
                    <a:pt x="62" y="8840"/>
                    <a:pt x="87" y="8846"/>
                    <a:pt x="112" y="8846"/>
                  </a:cubicBezTo>
                  <a:cubicBezTo>
                    <a:pt x="140" y="8846"/>
                    <a:pt x="169" y="8838"/>
                    <a:pt x="192" y="8827"/>
                  </a:cubicBezTo>
                  <a:cubicBezTo>
                    <a:pt x="1222" y="8313"/>
                    <a:pt x="2233" y="7753"/>
                    <a:pt x="3239" y="7184"/>
                  </a:cubicBezTo>
                  <a:cubicBezTo>
                    <a:pt x="4253" y="6613"/>
                    <a:pt x="5265" y="6037"/>
                    <a:pt x="6284" y="5475"/>
                  </a:cubicBezTo>
                  <a:cubicBezTo>
                    <a:pt x="7316" y="4904"/>
                    <a:pt x="8351" y="4338"/>
                    <a:pt x="9388" y="3777"/>
                  </a:cubicBezTo>
                  <a:cubicBezTo>
                    <a:pt x="10405" y="3223"/>
                    <a:pt x="11422" y="2665"/>
                    <a:pt x="12443" y="2118"/>
                  </a:cubicBezTo>
                  <a:cubicBezTo>
                    <a:pt x="13447" y="1579"/>
                    <a:pt x="14458" y="1057"/>
                    <a:pt x="15500" y="616"/>
                  </a:cubicBezTo>
                  <a:cubicBezTo>
                    <a:pt x="15633" y="561"/>
                    <a:pt x="15765" y="506"/>
                    <a:pt x="15898" y="453"/>
                  </a:cubicBezTo>
                  <a:cubicBezTo>
                    <a:pt x="15907" y="448"/>
                    <a:pt x="15916" y="444"/>
                    <a:pt x="15925" y="437"/>
                  </a:cubicBezTo>
                  <a:cubicBezTo>
                    <a:pt x="16059" y="511"/>
                    <a:pt x="16191" y="585"/>
                    <a:pt x="16325" y="659"/>
                  </a:cubicBezTo>
                  <a:cubicBezTo>
                    <a:pt x="16667" y="848"/>
                    <a:pt x="17012" y="1029"/>
                    <a:pt x="17360" y="1203"/>
                  </a:cubicBezTo>
                  <a:cubicBezTo>
                    <a:pt x="18050" y="1546"/>
                    <a:pt x="18749" y="1862"/>
                    <a:pt x="19459" y="2148"/>
                  </a:cubicBezTo>
                  <a:cubicBezTo>
                    <a:pt x="20872" y="2718"/>
                    <a:pt x="22330" y="3173"/>
                    <a:pt x="23817" y="3508"/>
                  </a:cubicBezTo>
                  <a:cubicBezTo>
                    <a:pt x="24162" y="3586"/>
                    <a:pt x="24507" y="3656"/>
                    <a:pt x="24853" y="3721"/>
                  </a:cubicBezTo>
                  <a:cubicBezTo>
                    <a:pt x="24941" y="3737"/>
                    <a:pt x="25030" y="3753"/>
                    <a:pt x="25117" y="3769"/>
                  </a:cubicBezTo>
                  <a:cubicBezTo>
                    <a:pt x="25151" y="3774"/>
                    <a:pt x="25215" y="3797"/>
                    <a:pt x="25267" y="3797"/>
                  </a:cubicBezTo>
                  <a:cubicBezTo>
                    <a:pt x="25290" y="3797"/>
                    <a:pt x="25311" y="3792"/>
                    <a:pt x="25325" y="3780"/>
                  </a:cubicBezTo>
                  <a:cubicBezTo>
                    <a:pt x="25339" y="3771"/>
                    <a:pt x="25348" y="3757"/>
                    <a:pt x="25352" y="3741"/>
                  </a:cubicBezTo>
                  <a:cubicBezTo>
                    <a:pt x="25361" y="3681"/>
                    <a:pt x="25197" y="3655"/>
                    <a:pt x="25159" y="3648"/>
                  </a:cubicBezTo>
                  <a:cubicBezTo>
                    <a:pt x="24077" y="3458"/>
                    <a:pt x="23008" y="3203"/>
                    <a:pt x="21957" y="2885"/>
                  </a:cubicBezTo>
                  <a:cubicBezTo>
                    <a:pt x="20491" y="2441"/>
                    <a:pt x="19064" y="1879"/>
                    <a:pt x="17689" y="1205"/>
                  </a:cubicBezTo>
                  <a:cubicBezTo>
                    <a:pt x="17302" y="1015"/>
                    <a:pt x="16919" y="817"/>
                    <a:pt x="16540" y="609"/>
                  </a:cubicBezTo>
                  <a:cubicBezTo>
                    <a:pt x="16156" y="398"/>
                    <a:pt x="15777" y="173"/>
                    <a:pt x="15374" y="10"/>
                  </a:cubicBezTo>
                  <a:cubicBezTo>
                    <a:pt x="15358" y="4"/>
                    <a:pt x="15338" y="1"/>
                    <a:pt x="15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3354814" y="3653345"/>
              <a:ext cx="368871" cy="57043"/>
            </a:xfrm>
            <a:custGeom>
              <a:rect b="b" l="l" r="r" t="t"/>
              <a:pathLst>
                <a:path extrusionOk="0" h="2855" w="18462">
                  <a:moveTo>
                    <a:pt x="18331" y="1"/>
                  </a:moveTo>
                  <a:cubicBezTo>
                    <a:pt x="18298" y="1"/>
                    <a:pt x="18265" y="12"/>
                    <a:pt x="18237" y="32"/>
                  </a:cubicBezTo>
                  <a:cubicBezTo>
                    <a:pt x="17600" y="534"/>
                    <a:pt x="16872" y="862"/>
                    <a:pt x="16141" y="1152"/>
                  </a:cubicBezTo>
                  <a:cubicBezTo>
                    <a:pt x="15409" y="1444"/>
                    <a:pt x="14664" y="1703"/>
                    <a:pt x="13958" y="2072"/>
                  </a:cubicBezTo>
                  <a:cubicBezTo>
                    <a:pt x="13599" y="2258"/>
                    <a:pt x="13258" y="2478"/>
                    <a:pt x="12942" y="2730"/>
                  </a:cubicBezTo>
                  <a:cubicBezTo>
                    <a:pt x="12687" y="2711"/>
                    <a:pt x="12434" y="2688"/>
                    <a:pt x="12180" y="2662"/>
                  </a:cubicBezTo>
                  <a:cubicBezTo>
                    <a:pt x="11211" y="2563"/>
                    <a:pt x="10243" y="2437"/>
                    <a:pt x="9276" y="2315"/>
                  </a:cubicBezTo>
                  <a:cubicBezTo>
                    <a:pt x="7327" y="2068"/>
                    <a:pt x="5379" y="1801"/>
                    <a:pt x="3433" y="1516"/>
                  </a:cubicBezTo>
                  <a:cubicBezTo>
                    <a:pt x="2338" y="1355"/>
                    <a:pt x="1243" y="1190"/>
                    <a:pt x="148" y="1017"/>
                  </a:cubicBezTo>
                  <a:cubicBezTo>
                    <a:pt x="140" y="1016"/>
                    <a:pt x="130" y="1015"/>
                    <a:pt x="119" y="1015"/>
                  </a:cubicBezTo>
                  <a:cubicBezTo>
                    <a:pt x="80" y="1015"/>
                    <a:pt x="31" y="1024"/>
                    <a:pt x="18" y="1060"/>
                  </a:cubicBezTo>
                  <a:cubicBezTo>
                    <a:pt x="1" y="1107"/>
                    <a:pt x="61" y="1131"/>
                    <a:pt x="91" y="1135"/>
                  </a:cubicBezTo>
                  <a:cubicBezTo>
                    <a:pt x="2054" y="1444"/>
                    <a:pt x="4019" y="1733"/>
                    <a:pt x="5986" y="2004"/>
                  </a:cubicBezTo>
                  <a:cubicBezTo>
                    <a:pt x="7940" y="2273"/>
                    <a:pt x="9897" y="2538"/>
                    <a:pt x="11857" y="2752"/>
                  </a:cubicBezTo>
                  <a:cubicBezTo>
                    <a:pt x="12099" y="2778"/>
                    <a:pt x="12342" y="2802"/>
                    <a:pt x="12585" y="2822"/>
                  </a:cubicBezTo>
                  <a:cubicBezTo>
                    <a:pt x="12704" y="2832"/>
                    <a:pt x="12823" y="2842"/>
                    <a:pt x="12942" y="2850"/>
                  </a:cubicBezTo>
                  <a:cubicBezTo>
                    <a:pt x="12966" y="2852"/>
                    <a:pt x="12986" y="2855"/>
                    <a:pt x="13005" y="2855"/>
                  </a:cubicBezTo>
                  <a:cubicBezTo>
                    <a:pt x="13032" y="2855"/>
                    <a:pt x="13056" y="2850"/>
                    <a:pt x="13086" y="2831"/>
                  </a:cubicBezTo>
                  <a:cubicBezTo>
                    <a:pt x="13154" y="2789"/>
                    <a:pt x="13205" y="2729"/>
                    <a:pt x="13268" y="2681"/>
                  </a:cubicBezTo>
                  <a:cubicBezTo>
                    <a:pt x="13339" y="2628"/>
                    <a:pt x="13412" y="2577"/>
                    <a:pt x="13485" y="2528"/>
                  </a:cubicBezTo>
                  <a:cubicBezTo>
                    <a:pt x="13632" y="2428"/>
                    <a:pt x="13783" y="2338"/>
                    <a:pt x="13936" y="2251"/>
                  </a:cubicBezTo>
                  <a:cubicBezTo>
                    <a:pt x="14242" y="2083"/>
                    <a:pt x="14557" y="1931"/>
                    <a:pt x="14881" y="1798"/>
                  </a:cubicBezTo>
                  <a:cubicBezTo>
                    <a:pt x="14949" y="1769"/>
                    <a:pt x="15016" y="1741"/>
                    <a:pt x="15084" y="1714"/>
                  </a:cubicBezTo>
                  <a:cubicBezTo>
                    <a:pt x="15815" y="1415"/>
                    <a:pt x="16562" y="1160"/>
                    <a:pt x="17275" y="807"/>
                  </a:cubicBezTo>
                  <a:cubicBezTo>
                    <a:pt x="17675" y="609"/>
                    <a:pt x="18061" y="375"/>
                    <a:pt x="18420" y="93"/>
                  </a:cubicBezTo>
                  <a:cubicBezTo>
                    <a:pt x="18462" y="61"/>
                    <a:pt x="18410" y="20"/>
                    <a:pt x="18383" y="10"/>
                  </a:cubicBezTo>
                  <a:cubicBezTo>
                    <a:pt x="18366" y="4"/>
                    <a:pt x="18348" y="1"/>
                    <a:pt x="18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3611700" y="3653345"/>
              <a:ext cx="111988" cy="56843"/>
            </a:xfrm>
            <a:custGeom>
              <a:rect b="b" l="l" r="r" t="t"/>
              <a:pathLst>
                <a:path extrusionOk="0" h="2845" w="5605">
                  <a:moveTo>
                    <a:pt x="5474" y="1"/>
                  </a:moveTo>
                  <a:cubicBezTo>
                    <a:pt x="5441" y="1"/>
                    <a:pt x="5408" y="12"/>
                    <a:pt x="5380" y="32"/>
                  </a:cubicBezTo>
                  <a:cubicBezTo>
                    <a:pt x="4743" y="534"/>
                    <a:pt x="4015" y="862"/>
                    <a:pt x="3284" y="1152"/>
                  </a:cubicBezTo>
                  <a:cubicBezTo>
                    <a:pt x="2552" y="1444"/>
                    <a:pt x="1807" y="1703"/>
                    <a:pt x="1101" y="2072"/>
                  </a:cubicBezTo>
                  <a:cubicBezTo>
                    <a:pt x="975" y="2138"/>
                    <a:pt x="1" y="2654"/>
                    <a:pt x="136" y="2819"/>
                  </a:cubicBezTo>
                  <a:cubicBezTo>
                    <a:pt x="151" y="2837"/>
                    <a:pt x="169" y="2845"/>
                    <a:pt x="188" y="2845"/>
                  </a:cubicBezTo>
                  <a:cubicBezTo>
                    <a:pt x="266" y="2845"/>
                    <a:pt x="364" y="2717"/>
                    <a:pt x="411" y="2681"/>
                  </a:cubicBezTo>
                  <a:cubicBezTo>
                    <a:pt x="482" y="2628"/>
                    <a:pt x="555" y="2577"/>
                    <a:pt x="628" y="2528"/>
                  </a:cubicBezTo>
                  <a:cubicBezTo>
                    <a:pt x="775" y="2428"/>
                    <a:pt x="926" y="2338"/>
                    <a:pt x="1079" y="2252"/>
                  </a:cubicBezTo>
                  <a:cubicBezTo>
                    <a:pt x="1385" y="2083"/>
                    <a:pt x="1701" y="1931"/>
                    <a:pt x="2024" y="1798"/>
                  </a:cubicBezTo>
                  <a:cubicBezTo>
                    <a:pt x="2092" y="1769"/>
                    <a:pt x="2159" y="1741"/>
                    <a:pt x="2227" y="1714"/>
                  </a:cubicBezTo>
                  <a:cubicBezTo>
                    <a:pt x="2958" y="1416"/>
                    <a:pt x="3705" y="1161"/>
                    <a:pt x="4418" y="807"/>
                  </a:cubicBezTo>
                  <a:cubicBezTo>
                    <a:pt x="4818" y="609"/>
                    <a:pt x="5204" y="375"/>
                    <a:pt x="5563" y="93"/>
                  </a:cubicBezTo>
                  <a:cubicBezTo>
                    <a:pt x="5605" y="61"/>
                    <a:pt x="5553" y="20"/>
                    <a:pt x="5526" y="10"/>
                  </a:cubicBezTo>
                  <a:cubicBezTo>
                    <a:pt x="5509" y="4"/>
                    <a:pt x="5491" y="1"/>
                    <a:pt x="5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3731301" y="3644034"/>
              <a:ext cx="59880" cy="78262"/>
            </a:xfrm>
            <a:custGeom>
              <a:rect b="b" l="l" r="r" t="t"/>
              <a:pathLst>
                <a:path extrusionOk="0" h="3917" w="2997">
                  <a:moveTo>
                    <a:pt x="2879" y="0"/>
                  </a:moveTo>
                  <a:cubicBezTo>
                    <a:pt x="2842" y="0"/>
                    <a:pt x="2803" y="11"/>
                    <a:pt x="2782" y="45"/>
                  </a:cubicBezTo>
                  <a:cubicBezTo>
                    <a:pt x="2717" y="141"/>
                    <a:pt x="2653" y="238"/>
                    <a:pt x="2589" y="333"/>
                  </a:cubicBezTo>
                  <a:cubicBezTo>
                    <a:pt x="2584" y="341"/>
                    <a:pt x="2584" y="351"/>
                    <a:pt x="2588" y="359"/>
                  </a:cubicBezTo>
                  <a:cubicBezTo>
                    <a:pt x="2560" y="363"/>
                    <a:pt x="2537" y="378"/>
                    <a:pt x="2520" y="401"/>
                  </a:cubicBezTo>
                  <a:cubicBezTo>
                    <a:pt x="1873" y="1292"/>
                    <a:pt x="1228" y="2185"/>
                    <a:pt x="581" y="3078"/>
                  </a:cubicBezTo>
                  <a:lnTo>
                    <a:pt x="30" y="3839"/>
                  </a:lnTo>
                  <a:cubicBezTo>
                    <a:pt x="0" y="3880"/>
                    <a:pt x="83" y="3910"/>
                    <a:pt x="103" y="3914"/>
                  </a:cubicBezTo>
                  <a:cubicBezTo>
                    <a:pt x="114" y="3916"/>
                    <a:pt x="124" y="3917"/>
                    <a:pt x="135" y="3917"/>
                  </a:cubicBezTo>
                  <a:cubicBezTo>
                    <a:pt x="173" y="3917"/>
                    <a:pt x="211" y="3905"/>
                    <a:pt x="234" y="3871"/>
                  </a:cubicBezTo>
                  <a:lnTo>
                    <a:pt x="2172" y="1195"/>
                  </a:lnTo>
                  <a:lnTo>
                    <a:pt x="2724" y="433"/>
                  </a:lnTo>
                  <a:cubicBezTo>
                    <a:pt x="2729" y="426"/>
                    <a:pt x="2732" y="416"/>
                    <a:pt x="2728" y="407"/>
                  </a:cubicBezTo>
                  <a:cubicBezTo>
                    <a:pt x="2754" y="402"/>
                    <a:pt x="2778" y="387"/>
                    <a:pt x="2793" y="366"/>
                  </a:cubicBezTo>
                  <a:lnTo>
                    <a:pt x="2986" y="76"/>
                  </a:lnTo>
                  <a:cubicBezTo>
                    <a:pt x="2996" y="63"/>
                    <a:pt x="2985" y="41"/>
                    <a:pt x="2974" y="31"/>
                  </a:cubicBezTo>
                  <a:cubicBezTo>
                    <a:pt x="2957" y="15"/>
                    <a:pt x="2935" y="5"/>
                    <a:pt x="2912" y="3"/>
                  </a:cubicBezTo>
                  <a:cubicBezTo>
                    <a:pt x="2902" y="1"/>
                    <a:pt x="2890" y="0"/>
                    <a:pt x="2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2182974" y="3046226"/>
              <a:ext cx="671488" cy="696263"/>
            </a:xfrm>
            <a:custGeom>
              <a:rect b="b" l="l" r="r" t="t"/>
              <a:pathLst>
                <a:path extrusionOk="0" h="34848" w="33608">
                  <a:moveTo>
                    <a:pt x="21436" y="1"/>
                  </a:moveTo>
                  <a:cubicBezTo>
                    <a:pt x="20991" y="1"/>
                    <a:pt x="20535" y="185"/>
                    <a:pt x="20114" y="361"/>
                  </a:cubicBezTo>
                  <a:cubicBezTo>
                    <a:pt x="16820" y="1738"/>
                    <a:pt x="13345" y="2946"/>
                    <a:pt x="9813" y="3440"/>
                  </a:cubicBezTo>
                  <a:cubicBezTo>
                    <a:pt x="9413" y="3496"/>
                    <a:pt x="9010" y="3552"/>
                    <a:pt x="8627" y="3684"/>
                  </a:cubicBezTo>
                  <a:cubicBezTo>
                    <a:pt x="7917" y="3927"/>
                    <a:pt x="7363" y="4430"/>
                    <a:pt x="6710" y="4752"/>
                  </a:cubicBezTo>
                  <a:cubicBezTo>
                    <a:pt x="6009" y="5100"/>
                    <a:pt x="5336" y="5412"/>
                    <a:pt x="4706" y="5887"/>
                  </a:cubicBezTo>
                  <a:cubicBezTo>
                    <a:pt x="1376" y="8404"/>
                    <a:pt x="1" y="13112"/>
                    <a:pt x="913" y="17113"/>
                  </a:cubicBezTo>
                  <a:cubicBezTo>
                    <a:pt x="1497" y="19676"/>
                    <a:pt x="2858" y="22007"/>
                    <a:pt x="4502" y="24058"/>
                  </a:cubicBezTo>
                  <a:cubicBezTo>
                    <a:pt x="7411" y="27686"/>
                    <a:pt x="11188" y="30499"/>
                    <a:pt x="14922" y="33270"/>
                  </a:cubicBezTo>
                  <a:cubicBezTo>
                    <a:pt x="15459" y="33670"/>
                    <a:pt x="16003" y="34072"/>
                    <a:pt x="16613" y="34346"/>
                  </a:cubicBezTo>
                  <a:cubicBezTo>
                    <a:pt x="17488" y="34737"/>
                    <a:pt x="18464" y="34847"/>
                    <a:pt x="19423" y="34847"/>
                  </a:cubicBezTo>
                  <a:cubicBezTo>
                    <a:pt x="19448" y="34847"/>
                    <a:pt x="19472" y="34847"/>
                    <a:pt x="19497" y="34847"/>
                  </a:cubicBezTo>
                  <a:cubicBezTo>
                    <a:pt x="21685" y="34834"/>
                    <a:pt x="23863" y="34273"/>
                    <a:pt x="25798" y="33256"/>
                  </a:cubicBezTo>
                  <a:cubicBezTo>
                    <a:pt x="27521" y="32349"/>
                    <a:pt x="27920" y="30988"/>
                    <a:pt x="29217" y="29722"/>
                  </a:cubicBezTo>
                  <a:cubicBezTo>
                    <a:pt x="30419" y="28550"/>
                    <a:pt x="31906" y="27636"/>
                    <a:pt x="32793" y="26172"/>
                  </a:cubicBezTo>
                  <a:cubicBezTo>
                    <a:pt x="33192" y="25513"/>
                    <a:pt x="33441" y="24765"/>
                    <a:pt x="33527" y="23999"/>
                  </a:cubicBezTo>
                  <a:cubicBezTo>
                    <a:pt x="33608" y="23305"/>
                    <a:pt x="33551" y="22600"/>
                    <a:pt x="33360" y="21927"/>
                  </a:cubicBezTo>
                  <a:cubicBezTo>
                    <a:pt x="32742" y="19766"/>
                    <a:pt x="30876" y="18247"/>
                    <a:pt x="29327" y="16618"/>
                  </a:cubicBezTo>
                  <a:cubicBezTo>
                    <a:pt x="27565" y="14765"/>
                    <a:pt x="26102" y="12578"/>
                    <a:pt x="25365" y="10128"/>
                  </a:cubicBezTo>
                  <a:cubicBezTo>
                    <a:pt x="24835" y="8371"/>
                    <a:pt x="24380" y="6411"/>
                    <a:pt x="24097" y="4599"/>
                  </a:cubicBezTo>
                  <a:cubicBezTo>
                    <a:pt x="23891" y="3286"/>
                    <a:pt x="23583" y="1837"/>
                    <a:pt x="22735" y="747"/>
                  </a:cubicBezTo>
                  <a:cubicBezTo>
                    <a:pt x="22510" y="458"/>
                    <a:pt x="22234" y="192"/>
                    <a:pt x="21887" y="73"/>
                  </a:cubicBezTo>
                  <a:cubicBezTo>
                    <a:pt x="21739" y="22"/>
                    <a:pt x="21588" y="1"/>
                    <a:pt x="21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2309249" y="2995017"/>
              <a:ext cx="171848" cy="173826"/>
            </a:xfrm>
            <a:custGeom>
              <a:rect b="b" l="l" r="r" t="t"/>
              <a:pathLst>
                <a:path extrusionOk="0" h="8700" w="8601">
                  <a:moveTo>
                    <a:pt x="5888" y="0"/>
                  </a:moveTo>
                  <a:cubicBezTo>
                    <a:pt x="5486" y="0"/>
                    <a:pt x="5012" y="174"/>
                    <a:pt x="4672" y="249"/>
                  </a:cubicBezTo>
                  <a:cubicBezTo>
                    <a:pt x="4672" y="249"/>
                    <a:pt x="1385" y="982"/>
                    <a:pt x="1378" y="982"/>
                  </a:cubicBezTo>
                  <a:cubicBezTo>
                    <a:pt x="1378" y="982"/>
                    <a:pt x="1378" y="982"/>
                    <a:pt x="1378" y="982"/>
                  </a:cubicBezTo>
                  <a:cubicBezTo>
                    <a:pt x="1017" y="1064"/>
                    <a:pt x="442" y="911"/>
                    <a:pt x="257" y="1343"/>
                  </a:cubicBezTo>
                  <a:cubicBezTo>
                    <a:pt x="1" y="1942"/>
                    <a:pt x="257" y="2777"/>
                    <a:pt x="360" y="3373"/>
                  </a:cubicBezTo>
                  <a:cubicBezTo>
                    <a:pt x="509" y="4228"/>
                    <a:pt x="749" y="5185"/>
                    <a:pt x="661" y="6055"/>
                  </a:cubicBezTo>
                  <a:cubicBezTo>
                    <a:pt x="604" y="6612"/>
                    <a:pt x="159" y="7555"/>
                    <a:pt x="714" y="7990"/>
                  </a:cubicBezTo>
                  <a:cubicBezTo>
                    <a:pt x="856" y="8103"/>
                    <a:pt x="1041" y="8137"/>
                    <a:pt x="1219" y="8166"/>
                  </a:cubicBezTo>
                  <a:cubicBezTo>
                    <a:pt x="2732" y="8418"/>
                    <a:pt x="4258" y="8592"/>
                    <a:pt x="5788" y="8687"/>
                  </a:cubicBezTo>
                  <a:cubicBezTo>
                    <a:pt x="5890" y="8693"/>
                    <a:pt x="5993" y="8699"/>
                    <a:pt x="6095" y="8699"/>
                  </a:cubicBezTo>
                  <a:cubicBezTo>
                    <a:pt x="6234" y="8699"/>
                    <a:pt x="6373" y="8688"/>
                    <a:pt x="6508" y="8653"/>
                  </a:cubicBezTo>
                  <a:cubicBezTo>
                    <a:pt x="6944" y="8538"/>
                    <a:pt x="7276" y="8184"/>
                    <a:pt x="7546" y="7821"/>
                  </a:cubicBezTo>
                  <a:cubicBezTo>
                    <a:pt x="7932" y="7300"/>
                    <a:pt x="8243" y="6727"/>
                    <a:pt x="8471" y="6119"/>
                  </a:cubicBezTo>
                  <a:cubicBezTo>
                    <a:pt x="8539" y="5937"/>
                    <a:pt x="8601" y="5743"/>
                    <a:pt x="8567" y="5553"/>
                  </a:cubicBezTo>
                  <a:cubicBezTo>
                    <a:pt x="8485" y="5094"/>
                    <a:pt x="7911" y="5196"/>
                    <a:pt x="7590" y="5007"/>
                  </a:cubicBezTo>
                  <a:cubicBezTo>
                    <a:pt x="7522" y="4967"/>
                    <a:pt x="7463" y="4912"/>
                    <a:pt x="7418" y="4845"/>
                  </a:cubicBezTo>
                  <a:cubicBezTo>
                    <a:pt x="7273" y="4618"/>
                    <a:pt x="7350" y="4305"/>
                    <a:pt x="7302" y="4029"/>
                  </a:cubicBezTo>
                  <a:cubicBezTo>
                    <a:pt x="7215" y="3565"/>
                    <a:pt x="7139" y="3099"/>
                    <a:pt x="7061" y="2634"/>
                  </a:cubicBezTo>
                  <a:cubicBezTo>
                    <a:pt x="7050" y="2566"/>
                    <a:pt x="7038" y="2498"/>
                    <a:pt x="7026" y="2430"/>
                  </a:cubicBezTo>
                  <a:cubicBezTo>
                    <a:pt x="6948" y="1971"/>
                    <a:pt x="6864" y="1513"/>
                    <a:pt x="6762" y="1059"/>
                  </a:cubicBezTo>
                  <a:cubicBezTo>
                    <a:pt x="6753" y="1019"/>
                    <a:pt x="6744" y="980"/>
                    <a:pt x="6734" y="940"/>
                  </a:cubicBezTo>
                  <a:cubicBezTo>
                    <a:pt x="6704" y="813"/>
                    <a:pt x="6673" y="686"/>
                    <a:pt x="6640" y="559"/>
                  </a:cubicBezTo>
                  <a:cubicBezTo>
                    <a:pt x="6529" y="129"/>
                    <a:pt x="6234" y="0"/>
                    <a:pt x="5888" y="0"/>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2350169" y="3047365"/>
              <a:ext cx="107313" cy="73387"/>
            </a:xfrm>
            <a:custGeom>
              <a:rect b="b" l="l" r="r" t="t"/>
              <a:pathLst>
                <a:path extrusionOk="0" h="3673" w="5371">
                  <a:moveTo>
                    <a:pt x="4849" y="0"/>
                  </a:moveTo>
                  <a:cubicBezTo>
                    <a:pt x="4558" y="4"/>
                    <a:pt x="4361" y="128"/>
                    <a:pt x="4120" y="264"/>
                  </a:cubicBezTo>
                  <a:cubicBezTo>
                    <a:pt x="3873" y="406"/>
                    <a:pt x="3579" y="483"/>
                    <a:pt x="3300" y="576"/>
                  </a:cubicBezTo>
                  <a:cubicBezTo>
                    <a:pt x="2469" y="855"/>
                    <a:pt x="1624" y="1093"/>
                    <a:pt x="778" y="1327"/>
                  </a:cubicBezTo>
                  <a:cubicBezTo>
                    <a:pt x="460" y="1417"/>
                    <a:pt x="170" y="1538"/>
                    <a:pt x="68" y="1879"/>
                  </a:cubicBezTo>
                  <a:cubicBezTo>
                    <a:pt x="0" y="2106"/>
                    <a:pt x="71" y="2348"/>
                    <a:pt x="187" y="2551"/>
                  </a:cubicBezTo>
                  <a:cubicBezTo>
                    <a:pt x="429" y="2976"/>
                    <a:pt x="860" y="3281"/>
                    <a:pt x="1334" y="3456"/>
                  </a:cubicBezTo>
                  <a:cubicBezTo>
                    <a:pt x="1428" y="3492"/>
                    <a:pt x="1525" y="3522"/>
                    <a:pt x="1622" y="3550"/>
                  </a:cubicBezTo>
                  <a:cubicBezTo>
                    <a:pt x="1923" y="3633"/>
                    <a:pt x="2232" y="3673"/>
                    <a:pt x="2540" y="3673"/>
                  </a:cubicBezTo>
                  <a:cubicBezTo>
                    <a:pt x="3565" y="3673"/>
                    <a:pt x="4575" y="3229"/>
                    <a:pt x="5200" y="2457"/>
                  </a:cubicBezTo>
                  <a:cubicBezTo>
                    <a:pt x="5262" y="2382"/>
                    <a:pt x="5318" y="2305"/>
                    <a:pt x="5370" y="2225"/>
                  </a:cubicBezTo>
                  <a:cubicBezTo>
                    <a:pt x="5225" y="1998"/>
                    <a:pt x="5302" y="1685"/>
                    <a:pt x="5255" y="1408"/>
                  </a:cubicBezTo>
                  <a:cubicBezTo>
                    <a:pt x="5169" y="943"/>
                    <a:pt x="5093" y="478"/>
                    <a:pt x="5013" y="11"/>
                  </a:cubicBezTo>
                  <a:cubicBezTo>
                    <a:pt x="4959" y="4"/>
                    <a:pt x="4903" y="0"/>
                    <a:pt x="4849"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2253644" y="2833637"/>
              <a:ext cx="220060" cy="278881"/>
            </a:xfrm>
            <a:custGeom>
              <a:rect b="b" l="l" r="r" t="t"/>
              <a:pathLst>
                <a:path extrusionOk="0" h="13958" w="11014">
                  <a:moveTo>
                    <a:pt x="5344" y="1"/>
                  </a:moveTo>
                  <a:cubicBezTo>
                    <a:pt x="4798" y="1"/>
                    <a:pt x="4247" y="108"/>
                    <a:pt x="3692" y="347"/>
                  </a:cubicBezTo>
                  <a:cubicBezTo>
                    <a:pt x="2495" y="863"/>
                    <a:pt x="1478" y="1784"/>
                    <a:pt x="848" y="2926"/>
                  </a:cubicBezTo>
                  <a:cubicBezTo>
                    <a:pt x="136" y="4219"/>
                    <a:pt x="1" y="5579"/>
                    <a:pt x="266" y="6917"/>
                  </a:cubicBezTo>
                  <a:cubicBezTo>
                    <a:pt x="384" y="7520"/>
                    <a:pt x="585" y="8116"/>
                    <a:pt x="849" y="8702"/>
                  </a:cubicBezTo>
                  <a:cubicBezTo>
                    <a:pt x="1338" y="9782"/>
                    <a:pt x="2029" y="10760"/>
                    <a:pt x="2835" y="11628"/>
                  </a:cubicBezTo>
                  <a:cubicBezTo>
                    <a:pt x="3682" y="12543"/>
                    <a:pt x="4716" y="13315"/>
                    <a:pt x="5907" y="13748"/>
                  </a:cubicBezTo>
                  <a:cubicBezTo>
                    <a:pt x="6285" y="13885"/>
                    <a:pt x="6731" y="13957"/>
                    <a:pt x="7190" y="13957"/>
                  </a:cubicBezTo>
                  <a:cubicBezTo>
                    <a:pt x="8180" y="13957"/>
                    <a:pt x="9234" y="13621"/>
                    <a:pt x="9814" y="12883"/>
                  </a:cubicBezTo>
                  <a:cubicBezTo>
                    <a:pt x="10410" y="12121"/>
                    <a:pt x="10797" y="11338"/>
                    <a:pt x="10926" y="10364"/>
                  </a:cubicBezTo>
                  <a:cubicBezTo>
                    <a:pt x="10973" y="10022"/>
                    <a:pt x="10984" y="9677"/>
                    <a:pt x="10993" y="9332"/>
                  </a:cubicBezTo>
                  <a:cubicBezTo>
                    <a:pt x="11014" y="8412"/>
                    <a:pt x="10937" y="7553"/>
                    <a:pt x="10785" y="6698"/>
                  </a:cubicBezTo>
                  <a:cubicBezTo>
                    <a:pt x="10653" y="5953"/>
                    <a:pt x="10465" y="5211"/>
                    <a:pt x="10237" y="4440"/>
                  </a:cubicBezTo>
                  <a:cubicBezTo>
                    <a:pt x="9812" y="3007"/>
                    <a:pt x="9105" y="1427"/>
                    <a:pt x="7770" y="652"/>
                  </a:cubicBezTo>
                  <a:cubicBezTo>
                    <a:pt x="7706" y="613"/>
                    <a:pt x="7638" y="578"/>
                    <a:pt x="7571" y="546"/>
                  </a:cubicBezTo>
                  <a:cubicBezTo>
                    <a:pt x="6839" y="204"/>
                    <a:pt x="6096" y="1"/>
                    <a:pt x="5344" y="1"/>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2277021" y="2850000"/>
              <a:ext cx="188451" cy="157422"/>
            </a:xfrm>
            <a:custGeom>
              <a:rect b="b" l="l" r="r" t="t"/>
              <a:pathLst>
                <a:path extrusionOk="0" h="7879" w="9432">
                  <a:moveTo>
                    <a:pt x="4799" y="0"/>
                  </a:moveTo>
                  <a:cubicBezTo>
                    <a:pt x="4401" y="0"/>
                    <a:pt x="4004" y="50"/>
                    <a:pt x="3620" y="156"/>
                  </a:cubicBezTo>
                  <a:cubicBezTo>
                    <a:pt x="2886" y="360"/>
                    <a:pt x="2223" y="762"/>
                    <a:pt x="1701" y="1317"/>
                  </a:cubicBezTo>
                  <a:cubicBezTo>
                    <a:pt x="1100" y="1959"/>
                    <a:pt x="717" y="2773"/>
                    <a:pt x="393" y="3591"/>
                  </a:cubicBezTo>
                  <a:cubicBezTo>
                    <a:pt x="226" y="4011"/>
                    <a:pt x="71" y="4441"/>
                    <a:pt x="29" y="4890"/>
                  </a:cubicBezTo>
                  <a:cubicBezTo>
                    <a:pt x="1" y="5190"/>
                    <a:pt x="28" y="5495"/>
                    <a:pt x="128" y="5780"/>
                  </a:cubicBezTo>
                  <a:cubicBezTo>
                    <a:pt x="226" y="6059"/>
                    <a:pt x="200" y="6247"/>
                    <a:pt x="247" y="6538"/>
                  </a:cubicBezTo>
                  <a:cubicBezTo>
                    <a:pt x="357" y="7223"/>
                    <a:pt x="911" y="7878"/>
                    <a:pt x="1621" y="7878"/>
                  </a:cubicBezTo>
                  <a:cubicBezTo>
                    <a:pt x="1647" y="7878"/>
                    <a:pt x="1673" y="7878"/>
                    <a:pt x="1699" y="7876"/>
                  </a:cubicBezTo>
                  <a:cubicBezTo>
                    <a:pt x="2881" y="7795"/>
                    <a:pt x="3873" y="6945"/>
                    <a:pt x="5027" y="6676"/>
                  </a:cubicBezTo>
                  <a:cubicBezTo>
                    <a:pt x="5511" y="6562"/>
                    <a:pt x="6013" y="6554"/>
                    <a:pt x="6503" y="6472"/>
                  </a:cubicBezTo>
                  <a:cubicBezTo>
                    <a:pt x="6751" y="6428"/>
                    <a:pt x="6998" y="6368"/>
                    <a:pt x="7238" y="6292"/>
                  </a:cubicBezTo>
                  <a:cubicBezTo>
                    <a:pt x="7741" y="6137"/>
                    <a:pt x="8227" y="5925"/>
                    <a:pt x="8710" y="5715"/>
                  </a:cubicBezTo>
                  <a:cubicBezTo>
                    <a:pt x="9393" y="5418"/>
                    <a:pt x="9412" y="5176"/>
                    <a:pt x="9425" y="4492"/>
                  </a:cubicBezTo>
                  <a:cubicBezTo>
                    <a:pt x="9432" y="4182"/>
                    <a:pt x="9350" y="3877"/>
                    <a:pt x="9248" y="3584"/>
                  </a:cubicBezTo>
                  <a:cubicBezTo>
                    <a:pt x="8941" y="2697"/>
                    <a:pt x="8445" y="1875"/>
                    <a:pt x="7795" y="1198"/>
                  </a:cubicBezTo>
                  <a:cubicBezTo>
                    <a:pt x="7545" y="938"/>
                    <a:pt x="7272" y="697"/>
                    <a:pt x="6960" y="517"/>
                  </a:cubicBezTo>
                  <a:cubicBezTo>
                    <a:pt x="6638" y="331"/>
                    <a:pt x="6281" y="210"/>
                    <a:pt x="5919" y="128"/>
                  </a:cubicBezTo>
                  <a:cubicBezTo>
                    <a:pt x="5552" y="45"/>
                    <a:pt x="5175" y="0"/>
                    <a:pt x="4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2201236" y="2824006"/>
              <a:ext cx="276383" cy="387272"/>
            </a:xfrm>
            <a:custGeom>
              <a:rect b="b" l="l" r="r" t="t"/>
              <a:pathLst>
                <a:path extrusionOk="0" h="19383" w="13833">
                  <a:moveTo>
                    <a:pt x="8609" y="0"/>
                  </a:moveTo>
                  <a:cubicBezTo>
                    <a:pt x="8298" y="0"/>
                    <a:pt x="7986" y="19"/>
                    <a:pt x="7677" y="48"/>
                  </a:cubicBezTo>
                  <a:cubicBezTo>
                    <a:pt x="7181" y="96"/>
                    <a:pt x="6544" y="108"/>
                    <a:pt x="6078" y="302"/>
                  </a:cubicBezTo>
                  <a:cubicBezTo>
                    <a:pt x="5641" y="484"/>
                    <a:pt x="5219" y="796"/>
                    <a:pt x="4807" y="1028"/>
                  </a:cubicBezTo>
                  <a:cubicBezTo>
                    <a:pt x="3984" y="1491"/>
                    <a:pt x="3273" y="2127"/>
                    <a:pt x="2709" y="2861"/>
                  </a:cubicBezTo>
                  <a:cubicBezTo>
                    <a:pt x="1851" y="3977"/>
                    <a:pt x="1309" y="5330"/>
                    <a:pt x="1149" y="6729"/>
                  </a:cubicBezTo>
                  <a:cubicBezTo>
                    <a:pt x="1041" y="7679"/>
                    <a:pt x="1474" y="8553"/>
                    <a:pt x="1456" y="9475"/>
                  </a:cubicBezTo>
                  <a:cubicBezTo>
                    <a:pt x="1440" y="10289"/>
                    <a:pt x="1023" y="10900"/>
                    <a:pt x="1305" y="11764"/>
                  </a:cubicBezTo>
                  <a:cubicBezTo>
                    <a:pt x="1375" y="11983"/>
                    <a:pt x="1475" y="12197"/>
                    <a:pt x="1494" y="12426"/>
                  </a:cubicBezTo>
                  <a:cubicBezTo>
                    <a:pt x="1516" y="12697"/>
                    <a:pt x="1423" y="12962"/>
                    <a:pt x="1331" y="13218"/>
                  </a:cubicBezTo>
                  <a:cubicBezTo>
                    <a:pt x="1043" y="14016"/>
                    <a:pt x="754" y="14815"/>
                    <a:pt x="467" y="15615"/>
                  </a:cubicBezTo>
                  <a:cubicBezTo>
                    <a:pt x="269" y="16167"/>
                    <a:pt x="67" y="16730"/>
                    <a:pt x="33" y="17316"/>
                  </a:cubicBezTo>
                  <a:cubicBezTo>
                    <a:pt x="0" y="17902"/>
                    <a:pt x="157" y="18528"/>
                    <a:pt x="581" y="18934"/>
                  </a:cubicBezTo>
                  <a:cubicBezTo>
                    <a:pt x="901" y="19240"/>
                    <a:pt x="1340" y="19382"/>
                    <a:pt x="1786" y="19382"/>
                  </a:cubicBezTo>
                  <a:cubicBezTo>
                    <a:pt x="2072" y="19382"/>
                    <a:pt x="2360" y="19324"/>
                    <a:pt x="2622" y="19213"/>
                  </a:cubicBezTo>
                  <a:cubicBezTo>
                    <a:pt x="3292" y="18929"/>
                    <a:pt x="3803" y="18358"/>
                    <a:pt x="4172" y="17731"/>
                  </a:cubicBezTo>
                  <a:cubicBezTo>
                    <a:pt x="4273" y="17561"/>
                    <a:pt x="4369" y="17383"/>
                    <a:pt x="4523" y="17260"/>
                  </a:cubicBezTo>
                  <a:cubicBezTo>
                    <a:pt x="4741" y="17087"/>
                    <a:pt x="5033" y="17055"/>
                    <a:pt x="5299" y="16970"/>
                  </a:cubicBezTo>
                  <a:cubicBezTo>
                    <a:pt x="6405" y="16619"/>
                    <a:pt x="6960" y="15126"/>
                    <a:pt x="6353" y="14138"/>
                  </a:cubicBezTo>
                  <a:cubicBezTo>
                    <a:pt x="6144" y="13797"/>
                    <a:pt x="5818" y="13490"/>
                    <a:pt x="5812" y="13091"/>
                  </a:cubicBezTo>
                  <a:cubicBezTo>
                    <a:pt x="5804" y="12534"/>
                    <a:pt x="6422" y="12155"/>
                    <a:pt x="6531" y="11608"/>
                  </a:cubicBezTo>
                  <a:cubicBezTo>
                    <a:pt x="6643" y="11050"/>
                    <a:pt x="6198" y="10539"/>
                    <a:pt x="5740" y="10202"/>
                  </a:cubicBezTo>
                  <a:cubicBezTo>
                    <a:pt x="5703" y="10176"/>
                    <a:pt x="5665" y="10149"/>
                    <a:pt x="5629" y="10123"/>
                  </a:cubicBezTo>
                  <a:cubicBezTo>
                    <a:pt x="5198" y="9816"/>
                    <a:pt x="4727" y="9519"/>
                    <a:pt x="4531" y="9035"/>
                  </a:cubicBezTo>
                  <a:cubicBezTo>
                    <a:pt x="3877" y="7428"/>
                    <a:pt x="6176" y="6314"/>
                    <a:pt x="6869" y="5200"/>
                  </a:cubicBezTo>
                  <a:cubicBezTo>
                    <a:pt x="7162" y="4730"/>
                    <a:pt x="7249" y="4201"/>
                    <a:pt x="7562" y="3724"/>
                  </a:cubicBezTo>
                  <a:cubicBezTo>
                    <a:pt x="7805" y="3352"/>
                    <a:pt x="8143" y="3044"/>
                    <a:pt x="8506" y="2792"/>
                  </a:cubicBezTo>
                  <a:cubicBezTo>
                    <a:pt x="8785" y="2598"/>
                    <a:pt x="9179" y="2289"/>
                    <a:pt x="9545" y="2289"/>
                  </a:cubicBezTo>
                  <a:cubicBezTo>
                    <a:pt x="9592" y="2289"/>
                    <a:pt x="9638" y="2294"/>
                    <a:pt x="9683" y="2305"/>
                  </a:cubicBezTo>
                  <a:cubicBezTo>
                    <a:pt x="9853" y="2347"/>
                    <a:pt x="10005" y="2441"/>
                    <a:pt x="10146" y="2544"/>
                  </a:cubicBezTo>
                  <a:cubicBezTo>
                    <a:pt x="10772" y="3003"/>
                    <a:pt x="11222" y="3660"/>
                    <a:pt x="11771" y="4212"/>
                  </a:cubicBezTo>
                  <a:cubicBezTo>
                    <a:pt x="12069" y="4511"/>
                    <a:pt x="12401" y="4786"/>
                    <a:pt x="12634" y="5140"/>
                  </a:cubicBezTo>
                  <a:cubicBezTo>
                    <a:pt x="12921" y="5577"/>
                    <a:pt x="13035" y="6107"/>
                    <a:pt x="13299" y="6560"/>
                  </a:cubicBezTo>
                  <a:cubicBezTo>
                    <a:pt x="13379" y="6698"/>
                    <a:pt x="13499" y="6843"/>
                    <a:pt x="13659" y="6843"/>
                  </a:cubicBezTo>
                  <a:cubicBezTo>
                    <a:pt x="13659" y="6843"/>
                    <a:pt x="13660" y="6843"/>
                    <a:pt x="13661" y="6843"/>
                  </a:cubicBezTo>
                  <a:cubicBezTo>
                    <a:pt x="13663" y="6844"/>
                    <a:pt x="13666" y="6844"/>
                    <a:pt x="13669" y="6844"/>
                  </a:cubicBezTo>
                  <a:cubicBezTo>
                    <a:pt x="13689" y="6844"/>
                    <a:pt x="13708" y="6837"/>
                    <a:pt x="13724" y="6825"/>
                  </a:cubicBezTo>
                  <a:cubicBezTo>
                    <a:pt x="13743" y="6807"/>
                    <a:pt x="13748" y="6779"/>
                    <a:pt x="13751" y="6753"/>
                  </a:cubicBezTo>
                  <a:cubicBezTo>
                    <a:pt x="13833" y="6046"/>
                    <a:pt x="13632" y="5348"/>
                    <a:pt x="13443" y="4678"/>
                  </a:cubicBezTo>
                  <a:cubicBezTo>
                    <a:pt x="13222" y="3901"/>
                    <a:pt x="13000" y="3118"/>
                    <a:pt x="12638" y="2395"/>
                  </a:cubicBezTo>
                  <a:cubicBezTo>
                    <a:pt x="12235" y="1587"/>
                    <a:pt x="11610" y="792"/>
                    <a:pt x="10770" y="411"/>
                  </a:cubicBezTo>
                  <a:cubicBezTo>
                    <a:pt x="10099" y="106"/>
                    <a:pt x="9358" y="0"/>
                    <a:pt x="8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2295083" y="3137576"/>
              <a:ext cx="1561677" cy="823695"/>
            </a:xfrm>
            <a:custGeom>
              <a:rect b="b" l="l" r="r" t="t"/>
              <a:pathLst>
                <a:path extrusionOk="0" h="41226" w="78162">
                  <a:moveTo>
                    <a:pt x="15624" y="1"/>
                  </a:moveTo>
                  <a:cubicBezTo>
                    <a:pt x="15279" y="1"/>
                    <a:pt x="14935" y="18"/>
                    <a:pt x="14591" y="48"/>
                  </a:cubicBezTo>
                  <a:cubicBezTo>
                    <a:pt x="11550" y="313"/>
                    <a:pt x="8604" y="1568"/>
                    <a:pt x="6301" y="3571"/>
                  </a:cubicBezTo>
                  <a:cubicBezTo>
                    <a:pt x="6211" y="3649"/>
                    <a:pt x="6122" y="3729"/>
                    <a:pt x="6035" y="3809"/>
                  </a:cubicBezTo>
                  <a:cubicBezTo>
                    <a:pt x="2898" y="6679"/>
                    <a:pt x="1371" y="10813"/>
                    <a:pt x="1010" y="14981"/>
                  </a:cubicBezTo>
                  <a:cubicBezTo>
                    <a:pt x="720" y="18325"/>
                    <a:pt x="431" y="21668"/>
                    <a:pt x="140" y="25011"/>
                  </a:cubicBezTo>
                  <a:cubicBezTo>
                    <a:pt x="70" y="25834"/>
                    <a:pt x="1" y="26680"/>
                    <a:pt x="245" y="27469"/>
                  </a:cubicBezTo>
                  <a:cubicBezTo>
                    <a:pt x="925" y="29660"/>
                    <a:pt x="3573" y="30434"/>
                    <a:pt x="5827" y="30867"/>
                  </a:cubicBezTo>
                  <a:cubicBezTo>
                    <a:pt x="10978" y="31858"/>
                    <a:pt x="16160" y="32828"/>
                    <a:pt x="21106" y="34577"/>
                  </a:cubicBezTo>
                  <a:cubicBezTo>
                    <a:pt x="29687" y="37612"/>
                    <a:pt x="38577" y="40004"/>
                    <a:pt x="47669" y="40916"/>
                  </a:cubicBezTo>
                  <a:cubicBezTo>
                    <a:pt x="49652" y="41115"/>
                    <a:pt x="51652" y="41226"/>
                    <a:pt x="53650" y="41226"/>
                  </a:cubicBezTo>
                  <a:cubicBezTo>
                    <a:pt x="58583" y="41226"/>
                    <a:pt x="63504" y="40550"/>
                    <a:pt x="68124" y="38861"/>
                  </a:cubicBezTo>
                  <a:cubicBezTo>
                    <a:pt x="69394" y="38396"/>
                    <a:pt x="70648" y="37852"/>
                    <a:pt x="71744" y="37058"/>
                  </a:cubicBezTo>
                  <a:cubicBezTo>
                    <a:pt x="75046" y="34669"/>
                    <a:pt x="78161" y="26375"/>
                    <a:pt x="74429" y="23111"/>
                  </a:cubicBezTo>
                  <a:cubicBezTo>
                    <a:pt x="73085" y="21936"/>
                    <a:pt x="71382" y="21177"/>
                    <a:pt x="69782" y="20423"/>
                  </a:cubicBezTo>
                  <a:lnTo>
                    <a:pt x="52941" y="12475"/>
                  </a:lnTo>
                  <a:cubicBezTo>
                    <a:pt x="51489" y="11790"/>
                    <a:pt x="50028" y="11101"/>
                    <a:pt x="48484" y="10657"/>
                  </a:cubicBezTo>
                  <a:cubicBezTo>
                    <a:pt x="46753" y="10159"/>
                    <a:pt x="44961" y="9980"/>
                    <a:pt x="43157" y="9980"/>
                  </a:cubicBezTo>
                  <a:cubicBezTo>
                    <a:pt x="41710" y="9980"/>
                    <a:pt x="40256" y="10095"/>
                    <a:pt x="38820" y="10254"/>
                  </a:cubicBezTo>
                  <a:cubicBezTo>
                    <a:pt x="37108" y="10442"/>
                    <a:pt x="35269" y="10988"/>
                    <a:pt x="33507" y="10988"/>
                  </a:cubicBezTo>
                  <a:cubicBezTo>
                    <a:pt x="32635" y="10988"/>
                    <a:pt x="31782" y="10854"/>
                    <a:pt x="30972" y="10479"/>
                  </a:cubicBezTo>
                  <a:cubicBezTo>
                    <a:pt x="28963" y="9546"/>
                    <a:pt x="27543" y="7656"/>
                    <a:pt x="26112" y="6040"/>
                  </a:cubicBezTo>
                  <a:cubicBezTo>
                    <a:pt x="24774" y="4529"/>
                    <a:pt x="23252" y="3147"/>
                    <a:pt x="21521" y="2099"/>
                  </a:cubicBezTo>
                  <a:cubicBezTo>
                    <a:pt x="19987" y="1170"/>
                    <a:pt x="18105" y="161"/>
                    <a:pt x="16302" y="25"/>
                  </a:cubicBezTo>
                  <a:cubicBezTo>
                    <a:pt x="16076" y="8"/>
                    <a:pt x="15850" y="1"/>
                    <a:pt x="15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2551869" y="3479537"/>
              <a:ext cx="149331" cy="64455"/>
            </a:xfrm>
            <a:custGeom>
              <a:rect b="b" l="l" r="r" t="t"/>
              <a:pathLst>
                <a:path extrusionOk="0" h="3226" w="7474">
                  <a:moveTo>
                    <a:pt x="7338" y="1"/>
                  </a:moveTo>
                  <a:cubicBezTo>
                    <a:pt x="7336" y="1"/>
                    <a:pt x="7333" y="1"/>
                    <a:pt x="7330" y="1"/>
                  </a:cubicBezTo>
                  <a:lnTo>
                    <a:pt x="97" y="578"/>
                  </a:lnTo>
                  <a:cubicBezTo>
                    <a:pt x="42" y="582"/>
                    <a:pt x="0" y="627"/>
                    <a:pt x="0" y="682"/>
                  </a:cubicBezTo>
                  <a:lnTo>
                    <a:pt x="0" y="1061"/>
                  </a:lnTo>
                  <a:cubicBezTo>
                    <a:pt x="0" y="1104"/>
                    <a:pt x="26" y="1142"/>
                    <a:pt x="67" y="1158"/>
                  </a:cubicBezTo>
                  <a:lnTo>
                    <a:pt x="5282" y="3181"/>
                  </a:lnTo>
                  <a:cubicBezTo>
                    <a:pt x="5315" y="3193"/>
                    <a:pt x="6005" y="3225"/>
                    <a:pt x="6380" y="3225"/>
                  </a:cubicBezTo>
                  <a:cubicBezTo>
                    <a:pt x="6515" y="3225"/>
                    <a:pt x="6610" y="3221"/>
                    <a:pt x="6617" y="3210"/>
                  </a:cubicBezTo>
                  <a:lnTo>
                    <a:pt x="7425" y="164"/>
                  </a:lnTo>
                  <a:cubicBezTo>
                    <a:pt x="7473" y="94"/>
                    <a:pt x="7422" y="1"/>
                    <a:pt x="7338" y="1"/>
                  </a:cubicBezTo>
                  <a:close/>
                </a:path>
              </a:pathLst>
            </a:custGeom>
            <a:solidFill>
              <a:srgbClr val="423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2553567" y="3468508"/>
              <a:ext cx="148571" cy="64116"/>
            </a:xfrm>
            <a:custGeom>
              <a:rect b="b" l="l" r="r" t="t"/>
              <a:pathLst>
                <a:path extrusionOk="0" h="3209" w="7436">
                  <a:moveTo>
                    <a:pt x="7393" y="0"/>
                  </a:moveTo>
                  <a:cubicBezTo>
                    <a:pt x="7391" y="0"/>
                    <a:pt x="7389" y="0"/>
                    <a:pt x="7388" y="1"/>
                  </a:cubicBezTo>
                  <a:lnTo>
                    <a:pt x="38" y="1119"/>
                  </a:lnTo>
                  <a:cubicBezTo>
                    <a:pt x="5" y="1125"/>
                    <a:pt x="0" y="1170"/>
                    <a:pt x="31" y="1183"/>
                  </a:cubicBezTo>
                  <a:lnTo>
                    <a:pt x="5249" y="3206"/>
                  </a:lnTo>
                  <a:cubicBezTo>
                    <a:pt x="5253" y="3208"/>
                    <a:pt x="5257" y="3209"/>
                    <a:pt x="5261" y="3209"/>
                  </a:cubicBezTo>
                  <a:cubicBezTo>
                    <a:pt x="5272" y="3209"/>
                    <a:pt x="5282" y="3203"/>
                    <a:pt x="5289" y="3194"/>
                  </a:cubicBezTo>
                  <a:lnTo>
                    <a:pt x="7419" y="53"/>
                  </a:lnTo>
                  <a:cubicBezTo>
                    <a:pt x="7435" y="29"/>
                    <a:pt x="7418"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2659502" y="3262872"/>
              <a:ext cx="425094" cy="280819"/>
            </a:xfrm>
            <a:custGeom>
              <a:rect b="b" l="l" r="r" t="t"/>
              <a:pathLst>
                <a:path extrusionOk="0" h="14055" w="21276">
                  <a:moveTo>
                    <a:pt x="3666" y="0"/>
                  </a:moveTo>
                  <a:cubicBezTo>
                    <a:pt x="3392" y="0"/>
                    <a:pt x="3156" y="188"/>
                    <a:pt x="3095" y="455"/>
                  </a:cubicBezTo>
                  <a:lnTo>
                    <a:pt x="29" y="13810"/>
                  </a:lnTo>
                  <a:cubicBezTo>
                    <a:pt x="1" y="13935"/>
                    <a:pt x="95" y="14054"/>
                    <a:pt x="223" y="14054"/>
                  </a:cubicBezTo>
                  <a:lnTo>
                    <a:pt x="17662" y="14054"/>
                  </a:lnTo>
                  <a:cubicBezTo>
                    <a:pt x="17935" y="14054"/>
                    <a:pt x="18173" y="13866"/>
                    <a:pt x="18234" y="13599"/>
                  </a:cubicBezTo>
                  <a:lnTo>
                    <a:pt x="21191" y="717"/>
                  </a:lnTo>
                  <a:cubicBezTo>
                    <a:pt x="21275" y="349"/>
                    <a:pt x="20997" y="0"/>
                    <a:pt x="206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2674647" y="3262832"/>
              <a:ext cx="409970" cy="280859"/>
            </a:xfrm>
            <a:custGeom>
              <a:rect b="b" l="l" r="r" t="t"/>
              <a:pathLst>
                <a:path extrusionOk="0" h="14057" w="20519">
                  <a:moveTo>
                    <a:pt x="3674" y="1"/>
                  </a:moveTo>
                  <a:cubicBezTo>
                    <a:pt x="3400" y="1"/>
                    <a:pt x="3164" y="190"/>
                    <a:pt x="3103" y="456"/>
                  </a:cubicBezTo>
                  <a:lnTo>
                    <a:pt x="23" y="13872"/>
                  </a:lnTo>
                  <a:cubicBezTo>
                    <a:pt x="0" y="13967"/>
                    <a:pt x="72" y="14056"/>
                    <a:pt x="169" y="14056"/>
                  </a:cubicBezTo>
                  <a:lnTo>
                    <a:pt x="16904" y="14056"/>
                  </a:lnTo>
                  <a:cubicBezTo>
                    <a:pt x="17177" y="14056"/>
                    <a:pt x="17415" y="13868"/>
                    <a:pt x="17476" y="13601"/>
                  </a:cubicBezTo>
                  <a:lnTo>
                    <a:pt x="20433" y="719"/>
                  </a:lnTo>
                  <a:cubicBezTo>
                    <a:pt x="20518" y="351"/>
                    <a:pt x="20239" y="1"/>
                    <a:pt x="198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2885139" y="3296718"/>
              <a:ext cx="47013" cy="15325"/>
            </a:xfrm>
            <a:custGeom>
              <a:rect b="b" l="l" r="r" t="t"/>
              <a:pathLst>
                <a:path extrusionOk="0" h="767" w="2353">
                  <a:moveTo>
                    <a:pt x="1176" y="1"/>
                  </a:moveTo>
                  <a:cubicBezTo>
                    <a:pt x="527" y="1"/>
                    <a:pt x="1" y="172"/>
                    <a:pt x="1" y="384"/>
                  </a:cubicBezTo>
                  <a:cubicBezTo>
                    <a:pt x="1" y="595"/>
                    <a:pt x="527" y="767"/>
                    <a:pt x="1176" y="767"/>
                  </a:cubicBezTo>
                  <a:cubicBezTo>
                    <a:pt x="1826" y="767"/>
                    <a:pt x="2352" y="595"/>
                    <a:pt x="2352" y="384"/>
                  </a:cubicBezTo>
                  <a:cubicBezTo>
                    <a:pt x="2352" y="172"/>
                    <a:pt x="1826" y="1"/>
                    <a:pt x="1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2576225" y="3335939"/>
              <a:ext cx="616863" cy="325434"/>
            </a:xfrm>
            <a:custGeom>
              <a:rect b="b" l="l" r="r" t="t"/>
              <a:pathLst>
                <a:path extrusionOk="0" h="16288" w="30874">
                  <a:moveTo>
                    <a:pt x="29731" y="1"/>
                  </a:moveTo>
                  <a:cubicBezTo>
                    <a:pt x="29675" y="1"/>
                    <a:pt x="29619" y="3"/>
                    <a:pt x="29564" y="6"/>
                  </a:cubicBezTo>
                  <a:cubicBezTo>
                    <a:pt x="26642" y="166"/>
                    <a:pt x="23714" y="557"/>
                    <a:pt x="20932" y="1463"/>
                  </a:cubicBezTo>
                  <a:cubicBezTo>
                    <a:pt x="20712" y="1535"/>
                    <a:pt x="20491" y="1610"/>
                    <a:pt x="20273" y="1688"/>
                  </a:cubicBezTo>
                  <a:cubicBezTo>
                    <a:pt x="18484" y="2326"/>
                    <a:pt x="16699" y="3091"/>
                    <a:pt x="14958" y="3929"/>
                  </a:cubicBezTo>
                  <a:cubicBezTo>
                    <a:pt x="13825" y="4473"/>
                    <a:pt x="12709" y="5050"/>
                    <a:pt x="11624" y="5641"/>
                  </a:cubicBezTo>
                  <a:cubicBezTo>
                    <a:pt x="8930" y="7107"/>
                    <a:pt x="6376" y="8841"/>
                    <a:pt x="4049" y="10841"/>
                  </a:cubicBezTo>
                  <a:cubicBezTo>
                    <a:pt x="2874" y="11852"/>
                    <a:pt x="728" y="13283"/>
                    <a:pt x="304" y="14840"/>
                  </a:cubicBezTo>
                  <a:cubicBezTo>
                    <a:pt x="0" y="15953"/>
                    <a:pt x="309" y="16288"/>
                    <a:pt x="839" y="16288"/>
                  </a:cubicBezTo>
                  <a:cubicBezTo>
                    <a:pt x="1358" y="16288"/>
                    <a:pt x="2090" y="15966"/>
                    <a:pt x="2664" y="15744"/>
                  </a:cubicBezTo>
                  <a:cubicBezTo>
                    <a:pt x="4052" y="15207"/>
                    <a:pt x="5527" y="15134"/>
                    <a:pt x="7001" y="15134"/>
                  </a:cubicBezTo>
                  <a:cubicBezTo>
                    <a:pt x="7545" y="15134"/>
                    <a:pt x="8088" y="15144"/>
                    <a:pt x="8627" y="15144"/>
                  </a:cubicBezTo>
                  <a:cubicBezTo>
                    <a:pt x="8705" y="15144"/>
                    <a:pt x="8782" y="15144"/>
                    <a:pt x="8859" y="15144"/>
                  </a:cubicBezTo>
                  <a:cubicBezTo>
                    <a:pt x="12104" y="15123"/>
                    <a:pt x="15328" y="14620"/>
                    <a:pt x="18425" y="13647"/>
                  </a:cubicBezTo>
                  <a:cubicBezTo>
                    <a:pt x="20596" y="12966"/>
                    <a:pt x="22715" y="12043"/>
                    <a:pt x="24533" y="10675"/>
                  </a:cubicBezTo>
                  <a:cubicBezTo>
                    <a:pt x="25911" y="9639"/>
                    <a:pt x="27110" y="8336"/>
                    <a:pt x="27929" y="6813"/>
                  </a:cubicBezTo>
                  <a:cubicBezTo>
                    <a:pt x="28695" y="5387"/>
                    <a:pt x="29771" y="4241"/>
                    <a:pt x="30279" y="2647"/>
                  </a:cubicBezTo>
                  <a:cubicBezTo>
                    <a:pt x="30469" y="2053"/>
                    <a:pt x="30874" y="384"/>
                    <a:pt x="30047" y="51"/>
                  </a:cubicBezTo>
                  <a:cubicBezTo>
                    <a:pt x="29947" y="11"/>
                    <a:pt x="29839" y="1"/>
                    <a:pt x="29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2504895" y="3562855"/>
              <a:ext cx="141998" cy="94386"/>
            </a:xfrm>
            <a:custGeom>
              <a:rect b="b" l="l" r="r" t="t"/>
              <a:pathLst>
                <a:path extrusionOk="0" h="4724" w="7107">
                  <a:moveTo>
                    <a:pt x="6881" y="0"/>
                  </a:moveTo>
                  <a:cubicBezTo>
                    <a:pt x="6816" y="0"/>
                    <a:pt x="6749" y="16"/>
                    <a:pt x="6705" y="36"/>
                  </a:cubicBezTo>
                  <a:cubicBezTo>
                    <a:pt x="4267" y="1171"/>
                    <a:pt x="2035" y="2701"/>
                    <a:pt x="98" y="4566"/>
                  </a:cubicBezTo>
                  <a:cubicBezTo>
                    <a:pt x="1" y="4660"/>
                    <a:pt x="165" y="4724"/>
                    <a:pt x="311" y="4724"/>
                  </a:cubicBezTo>
                  <a:cubicBezTo>
                    <a:pt x="379" y="4724"/>
                    <a:pt x="444" y="4710"/>
                    <a:pt x="476" y="4678"/>
                  </a:cubicBezTo>
                  <a:cubicBezTo>
                    <a:pt x="2392" y="2833"/>
                    <a:pt x="4602" y="1317"/>
                    <a:pt x="7014" y="194"/>
                  </a:cubicBezTo>
                  <a:cubicBezTo>
                    <a:pt x="7107" y="152"/>
                    <a:pt x="7076" y="85"/>
                    <a:pt x="7014" y="36"/>
                  </a:cubicBezTo>
                  <a:cubicBezTo>
                    <a:pt x="6981" y="10"/>
                    <a:pt x="6932" y="0"/>
                    <a:pt x="6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3463726" y="3663335"/>
              <a:ext cx="216983" cy="202977"/>
            </a:xfrm>
            <a:custGeom>
              <a:rect b="b" l="l" r="r" t="t"/>
              <a:pathLst>
                <a:path extrusionOk="0" h="10159" w="10860">
                  <a:moveTo>
                    <a:pt x="10607" y="1"/>
                  </a:moveTo>
                  <a:cubicBezTo>
                    <a:pt x="10515" y="1"/>
                    <a:pt x="10426" y="29"/>
                    <a:pt x="10406" y="87"/>
                  </a:cubicBezTo>
                  <a:cubicBezTo>
                    <a:pt x="9213" y="3730"/>
                    <a:pt x="6594" y="6852"/>
                    <a:pt x="3244" y="8705"/>
                  </a:cubicBezTo>
                  <a:cubicBezTo>
                    <a:pt x="2292" y="9233"/>
                    <a:pt x="1285" y="9652"/>
                    <a:pt x="241" y="9958"/>
                  </a:cubicBezTo>
                  <a:cubicBezTo>
                    <a:pt x="0" y="10028"/>
                    <a:pt x="231" y="10159"/>
                    <a:pt x="396" y="10159"/>
                  </a:cubicBezTo>
                  <a:cubicBezTo>
                    <a:pt x="420" y="10159"/>
                    <a:pt x="442" y="10156"/>
                    <a:pt x="461" y="10150"/>
                  </a:cubicBezTo>
                  <a:cubicBezTo>
                    <a:pt x="4205" y="9058"/>
                    <a:pt x="7463" y="6497"/>
                    <a:pt x="9460" y="3151"/>
                  </a:cubicBezTo>
                  <a:cubicBezTo>
                    <a:pt x="10025" y="2204"/>
                    <a:pt x="10485" y="1195"/>
                    <a:pt x="10828" y="147"/>
                  </a:cubicBezTo>
                  <a:cubicBezTo>
                    <a:pt x="10860" y="52"/>
                    <a:pt x="10731" y="1"/>
                    <a:pt x="10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2189987" y="3213481"/>
              <a:ext cx="231868" cy="465094"/>
            </a:xfrm>
            <a:custGeom>
              <a:rect b="b" l="l" r="r" t="t"/>
              <a:pathLst>
                <a:path extrusionOk="0" h="23278" w="11605">
                  <a:moveTo>
                    <a:pt x="3779" y="0"/>
                  </a:moveTo>
                  <a:cubicBezTo>
                    <a:pt x="3563" y="0"/>
                    <a:pt x="3346" y="29"/>
                    <a:pt x="3137" y="89"/>
                  </a:cubicBezTo>
                  <a:cubicBezTo>
                    <a:pt x="1952" y="424"/>
                    <a:pt x="1128" y="1695"/>
                    <a:pt x="722" y="2783"/>
                  </a:cubicBezTo>
                  <a:cubicBezTo>
                    <a:pt x="152" y="4305"/>
                    <a:pt x="0" y="5964"/>
                    <a:pt x="115" y="7578"/>
                  </a:cubicBezTo>
                  <a:cubicBezTo>
                    <a:pt x="267" y="9719"/>
                    <a:pt x="865" y="11800"/>
                    <a:pt x="1488" y="13855"/>
                  </a:cubicBezTo>
                  <a:cubicBezTo>
                    <a:pt x="1840" y="15017"/>
                    <a:pt x="2205" y="16184"/>
                    <a:pt x="2733" y="17278"/>
                  </a:cubicBezTo>
                  <a:cubicBezTo>
                    <a:pt x="3314" y="18482"/>
                    <a:pt x="4087" y="19585"/>
                    <a:pt x="4928" y="20623"/>
                  </a:cubicBezTo>
                  <a:cubicBezTo>
                    <a:pt x="5993" y="21937"/>
                    <a:pt x="7367" y="23249"/>
                    <a:pt x="9059" y="23277"/>
                  </a:cubicBezTo>
                  <a:cubicBezTo>
                    <a:pt x="9073" y="23277"/>
                    <a:pt x="9087" y="23277"/>
                    <a:pt x="9101" y="23277"/>
                  </a:cubicBezTo>
                  <a:cubicBezTo>
                    <a:pt x="10136" y="23277"/>
                    <a:pt x="11219" y="22670"/>
                    <a:pt x="11506" y="21676"/>
                  </a:cubicBezTo>
                  <a:cubicBezTo>
                    <a:pt x="11604" y="21333"/>
                    <a:pt x="11604" y="20967"/>
                    <a:pt x="11583" y="20610"/>
                  </a:cubicBezTo>
                  <a:cubicBezTo>
                    <a:pt x="11402" y="17666"/>
                    <a:pt x="9785" y="15041"/>
                    <a:pt x="8638" y="12326"/>
                  </a:cubicBezTo>
                  <a:cubicBezTo>
                    <a:pt x="7562" y="9779"/>
                    <a:pt x="6883" y="7083"/>
                    <a:pt x="6624" y="4331"/>
                  </a:cubicBezTo>
                  <a:cubicBezTo>
                    <a:pt x="6497" y="2984"/>
                    <a:pt x="6397" y="1465"/>
                    <a:pt x="5371" y="581"/>
                  </a:cubicBezTo>
                  <a:cubicBezTo>
                    <a:pt x="4934" y="204"/>
                    <a:pt x="4356" y="0"/>
                    <a:pt x="3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2392407" y="3164309"/>
              <a:ext cx="187173" cy="161538"/>
            </a:xfrm>
            <a:custGeom>
              <a:rect b="b" l="l" r="r" t="t"/>
              <a:pathLst>
                <a:path extrusionOk="0" h="8085" w="9368">
                  <a:moveTo>
                    <a:pt x="1965" y="1"/>
                  </a:moveTo>
                  <a:cubicBezTo>
                    <a:pt x="1927" y="1"/>
                    <a:pt x="1887" y="2"/>
                    <a:pt x="1845" y="4"/>
                  </a:cubicBezTo>
                  <a:cubicBezTo>
                    <a:pt x="1316" y="32"/>
                    <a:pt x="616" y="230"/>
                    <a:pt x="303" y="696"/>
                  </a:cubicBezTo>
                  <a:cubicBezTo>
                    <a:pt x="1" y="1146"/>
                    <a:pt x="198" y="1845"/>
                    <a:pt x="263" y="2333"/>
                  </a:cubicBezTo>
                  <a:cubicBezTo>
                    <a:pt x="479" y="3948"/>
                    <a:pt x="785" y="5575"/>
                    <a:pt x="1471" y="7066"/>
                  </a:cubicBezTo>
                  <a:cubicBezTo>
                    <a:pt x="1641" y="7434"/>
                    <a:pt x="1858" y="7818"/>
                    <a:pt x="2226" y="7989"/>
                  </a:cubicBezTo>
                  <a:cubicBezTo>
                    <a:pt x="2371" y="8056"/>
                    <a:pt x="2526" y="8084"/>
                    <a:pt x="2685" y="8084"/>
                  </a:cubicBezTo>
                  <a:cubicBezTo>
                    <a:pt x="2933" y="8084"/>
                    <a:pt x="3188" y="8015"/>
                    <a:pt x="3421" y="7921"/>
                  </a:cubicBezTo>
                  <a:cubicBezTo>
                    <a:pt x="3801" y="7768"/>
                    <a:pt x="4158" y="7550"/>
                    <a:pt x="4558" y="7456"/>
                  </a:cubicBezTo>
                  <a:cubicBezTo>
                    <a:pt x="4801" y="7398"/>
                    <a:pt x="5054" y="7387"/>
                    <a:pt x="5308" y="7387"/>
                  </a:cubicBezTo>
                  <a:cubicBezTo>
                    <a:pt x="5461" y="7387"/>
                    <a:pt x="5615" y="7391"/>
                    <a:pt x="5767" y="7391"/>
                  </a:cubicBezTo>
                  <a:cubicBezTo>
                    <a:pt x="6149" y="7391"/>
                    <a:pt x="6523" y="7366"/>
                    <a:pt x="6858" y="7192"/>
                  </a:cubicBezTo>
                  <a:cubicBezTo>
                    <a:pt x="7403" y="6908"/>
                    <a:pt x="7678" y="6324"/>
                    <a:pt x="8138" y="5942"/>
                  </a:cubicBezTo>
                  <a:cubicBezTo>
                    <a:pt x="8435" y="5694"/>
                    <a:pt x="9368" y="5698"/>
                    <a:pt x="9332" y="5186"/>
                  </a:cubicBezTo>
                  <a:cubicBezTo>
                    <a:pt x="9321" y="5022"/>
                    <a:pt x="9189" y="4893"/>
                    <a:pt x="9067" y="4783"/>
                  </a:cubicBezTo>
                  <a:lnTo>
                    <a:pt x="6632" y="2593"/>
                  </a:lnTo>
                  <a:cubicBezTo>
                    <a:pt x="6305" y="2298"/>
                    <a:pt x="5972" y="2000"/>
                    <a:pt x="5581" y="1794"/>
                  </a:cubicBezTo>
                  <a:cubicBezTo>
                    <a:pt x="4873" y="1423"/>
                    <a:pt x="3995" y="1367"/>
                    <a:pt x="3403" y="831"/>
                  </a:cubicBezTo>
                  <a:cubicBezTo>
                    <a:pt x="2877" y="356"/>
                    <a:pt x="2663" y="1"/>
                    <a:pt x="1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2322736" y="3287048"/>
              <a:ext cx="115225" cy="390529"/>
            </a:xfrm>
            <a:custGeom>
              <a:rect b="b" l="l" r="r" t="t"/>
              <a:pathLst>
                <a:path extrusionOk="0" h="19546" w="5767">
                  <a:moveTo>
                    <a:pt x="3470" y="1"/>
                  </a:moveTo>
                  <a:cubicBezTo>
                    <a:pt x="3316" y="1"/>
                    <a:pt x="3164" y="23"/>
                    <a:pt x="3023" y="76"/>
                  </a:cubicBezTo>
                  <a:cubicBezTo>
                    <a:pt x="2572" y="247"/>
                    <a:pt x="2589" y="474"/>
                    <a:pt x="2571" y="909"/>
                  </a:cubicBezTo>
                  <a:cubicBezTo>
                    <a:pt x="2463" y="3606"/>
                    <a:pt x="1677" y="6252"/>
                    <a:pt x="1059" y="8876"/>
                  </a:cubicBezTo>
                  <a:cubicBezTo>
                    <a:pt x="735" y="10250"/>
                    <a:pt x="469" y="11636"/>
                    <a:pt x="262" y="13034"/>
                  </a:cubicBezTo>
                  <a:cubicBezTo>
                    <a:pt x="116" y="14005"/>
                    <a:pt x="1" y="14988"/>
                    <a:pt x="82" y="15967"/>
                  </a:cubicBezTo>
                  <a:cubicBezTo>
                    <a:pt x="163" y="16946"/>
                    <a:pt x="455" y="17929"/>
                    <a:pt x="1054" y="18706"/>
                  </a:cubicBezTo>
                  <a:cubicBezTo>
                    <a:pt x="1494" y="19276"/>
                    <a:pt x="2136" y="19546"/>
                    <a:pt x="2786" y="19546"/>
                  </a:cubicBezTo>
                  <a:cubicBezTo>
                    <a:pt x="3593" y="19546"/>
                    <a:pt x="4412" y="19131"/>
                    <a:pt x="4874" y="18357"/>
                  </a:cubicBezTo>
                  <a:cubicBezTo>
                    <a:pt x="5213" y="17789"/>
                    <a:pt x="5318" y="17114"/>
                    <a:pt x="5398" y="16458"/>
                  </a:cubicBezTo>
                  <a:cubicBezTo>
                    <a:pt x="5668" y="14285"/>
                    <a:pt x="5767" y="12093"/>
                    <a:pt x="5693" y="9905"/>
                  </a:cubicBezTo>
                  <a:cubicBezTo>
                    <a:pt x="5658" y="8891"/>
                    <a:pt x="5586" y="7877"/>
                    <a:pt x="5515" y="6865"/>
                  </a:cubicBezTo>
                  <a:cubicBezTo>
                    <a:pt x="5384" y="5019"/>
                    <a:pt x="5254" y="3172"/>
                    <a:pt x="5124" y="1327"/>
                  </a:cubicBezTo>
                  <a:cubicBezTo>
                    <a:pt x="5108" y="1108"/>
                    <a:pt x="5091" y="881"/>
                    <a:pt x="4986" y="687"/>
                  </a:cubicBezTo>
                  <a:cubicBezTo>
                    <a:pt x="4824" y="385"/>
                    <a:pt x="4486" y="224"/>
                    <a:pt x="4158" y="120"/>
                  </a:cubicBezTo>
                  <a:cubicBezTo>
                    <a:pt x="3944" y="52"/>
                    <a:pt x="3705" y="1"/>
                    <a:pt x="3470" y="1"/>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2322736" y="3457899"/>
              <a:ext cx="115225" cy="219680"/>
            </a:xfrm>
            <a:custGeom>
              <a:rect b="b" l="l" r="r" t="t"/>
              <a:pathLst>
                <a:path extrusionOk="0" h="10995" w="5767">
                  <a:moveTo>
                    <a:pt x="1136" y="1"/>
                  </a:moveTo>
                  <a:cubicBezTo>
                    <a:pt x="1110" y="108"/>
                    <a:pt x="1084" y="217"/>
                    <a:pt x="1059" y="325"/>
                  </a:cubicBezTo>
                  <a:cubicBezTo>
                    <a:pt x="735" y="1699"/>
                    <a:pt x="469" y="3085"/>
                    <a:pt x="262" y="4483"/>
                  </a:cubicBezTo>
                  <a:cubicBezTo>
                    <a:pt x="116" y="5454"/>
                    <a:pt x="1" y="6438"/>
                    <a:pt x="82" y="7416"/>
                  </a:cubicBezTo>
                  <a:cubicBezTo>
                    <a:pt x="163" y="8395"/>
                    <a:pt x="455" y="9378"/>
                    <a:pt x="1054" y="10155"/>
                  </a:cubicBezTo>
                  <a:cubicBezTo>
                    <a:pt x="1494" y="10725"/>
                    <a:pt x="2136" y="10995"/>
                    <a:pt x="2786" y="10995"/>
                  </a:cubicBezTo>
                  <a:cubicBezTo>
                    <a:pt x="3593" y="10995"/>
                    <a:pt x="4412" y="10580"/>
                    <a:pt x="4874" y="9806"/>
                  </a:cubicBezTo>
                  <a:cubicBezTo>
                    <a:pt x="5213" y="9238"/>
                    <a:pt x="5318" y="8563"/>
                    <a:pt x="5398" y="7906"/>
                  </a:cubicBezTo>
                  <a:cubicBezTo>
                    <a:pt x="5668" y="5734"/>
                    <a:pt x="5767" y="3542"/>
                    <a:pt x="5693" y="1354"/>
                  </a:cubicBezTo>
                  <a:cubicBezTo>
                    <a:pt x="5678" y="927"/>
                    <a:pt x="5658" y="502"/>
                    <a:pt x="5633" y="77"/>
                  </a:cubicBezTo>
                  <a:cubicBezTo>
                    <a:pt x="5614" y="83"/>
                    <a:pt x="5595" y="90"/>
                    <a:pt x="5576" y="97"/>
                  </a:cubicBezTo>
                  <a:cubicBezTo>
                    <a:pt x="5137" y="250"/>
                    <a:pt x="4688" y="372"/>
                    <a:pt x="4232" y="459"/>
                  </a:cubicBezTo>
                  <a:cubicBezTo>
                    <a:pt x="3800" y="543"/>
                    <a:pt x="3359" y="599"/>
                    <a:pt x="2919" y="599"/>
                  </a:cubicBezTo>
                  <a:cubicBezTo>
                    <a:pt x="2875" y="599"/>
                    <a:pt x="2832" y="598"/>
                    <a:pt x="2789" y="597"/>
                  </a:cubicBezTo>
                  <a:cubicBezTo>
                    <a:pt x="2369" y="585"/>
                    <a:pt x="1938" y="521"/>
                    <a:pt x="1562" y="327"/>
                  </a:cubicBezTo>
                  <a:cubicBezTo>
                    <a:pt x="1400" y="246"/>
                    <a:pt x="1256" y="135"/>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2360518" y="3182132"/>
              <a:ext cx="102397" cy="158361"/>
            </a:xfrm>
            <a:custGeom>
              <a:rect b="b" l="l" r="r" t="t"/>
              <a:pathLst>
                <a:path extrusionOk="0" h="7926" w="5125">
                  <a:moveTo>
                    <a:pt x="3175" y="0"/>
                  </a:moveTo>
                  <a:cubicBezTo>
                    <a:pt x="2910" y="0"/>
                    <a:pt x="2624" y="207"/>
                    <a:pt x="2416" y="336"/>
                  </a:cubicBezTo>
                  <a:cubicBezTo>
                    <a:pt x="2146" y="504"/>
                    <a:pt x="1889" y="690"/>
                    <a:pt x="1648" y="895"/>
                  </a:cubicBezTo>
                  <a:cubicBezTo>
                    <a:pt x="1521" y="1000"/>
                    <a:pt x="1397" y="1108"/>
                    <a:pt x="1276" y="1218"/>
                  </a:cubicBezTo>
                  <a:cubicBezTo>
                    <a:pt x="825" y="1621"/>
                    <a:pt x="330" y="1844"/>
                    <a:pt x="153" y="2482"/>
                  </a:cubicBezTo>
                  <a:cubicBezTo>
                    <a:pt x="103" y="2663"/>
                    <a:pt x="88" y="2851"/>
                    <a:pt x="78" y="3038"/>
                  </a:cubicBezTo>
                  <a:cubicBezTo>
                    <a:pt x="1" y="4422"/>
                    <a:pt x="129" y="5811"/>
                    <a:pt x="458" y="7158"/>
                  </a:cubicBezTo>
                  <a:cubicBezTo>
                    <a:pt x="492" y="7299"/>
                    <a:pt x="529" y="7442"/>
                    <a:pt x="613" y="7560"/>
                  </a:cubicBezTo>
                  <a:cubicBezTo>
                    <a:pt x="788" y="7803"/>
                    <a:pt x="1112" y="7880"/>
                    <a:pt x="1410" y="7907"/>
                  </a:cubicBezTo>
                  <a:cubicBezTo>
                    <a:pt x="1540" y="7919"/>
                    <a:pt x="1671" y="7925"/>
                    <a:pt x="1802" y="7925"/>
                  </a:cubicBezTo>
                  <a:cubicBezTo>
                    <a:pt x="2093" y="7925"/>
                    <a:pt x="2382" y="7896"/>
                    <a:pt x="2668" y="7838"/>
                  </a:cubicBezTo>
                  <a:cubicBezTo>
                    <a:pt x="3338" y="7702"/>
                    <a:pt x="3790" y="7298"/>
                    <a:pt x="3869" y="6599"/>
                  </a:cubicBezTo>
                  <a:cubicBezTo>
                    <a:pt x="3918" y="6166"/>
                    <a:pt x="3852" y="5722"/>
                    <a:pt x="3920" y="5291"/>
                  </a:cubicBezTo>
                  <a:cubicBezTo>
                    <a:pt x="4012" y="4712"/>
                    <a:pt x="4419" y="4269"/>
                    <a:pt x="4702" y="3777"/>
                  </a:cubicBezTo>
                  <a:cubicBezTo>
                    <a:pt x="4812" y="3586"/>
                    <a:pt x="4914" y="3387"/>
                    <a:pt x="4982" y="3177"/>
                  </a:cubicBezTo>
                  <a:cubicBezTo>
                    <a:pt x="5040" y="2997"/>
                    <a:pt x="5093" y="2645"/>
                    <a:pt x="4926" y="2503"/>
                  </a:cubicBezTo>
                  <a:cubicBezTo>
                    <a:pt x="4888" y="2470"/>
                    <a:pt x="4839" y="2457"/>
                    <a:pt x="4788" y="2457"/>
                  </a:cubicBezTo>
                  <a:cubicBezTo>
                    <a:pt x="4748" y="2457"/>
                    <a:pt x="4707" y="2465"/>
                    <a:pt x="4671" y="2480"/>
                  </a:cubicBezTo>
                  <a:cubicBezTo>
                    <a:pt x="4588" y="2514"/>
                    <a:pt x="4521" y="2580"/>
                    <a:pt x="4457" y="2642"/>
                  </a:cubicBezTo>
                  <a:lnTo>
                    <a:pt x="4829" y="2016"/>
                  </a:lnTo>
                  <a:cubicBezTo>
                    <a:pt x="4908" y="1882"/>
                    <a:pt x="4987" y="1748"/>
                    <a:pt x="5046" y="1604"/>
                  </a:cubicBezTo>
                  <a:cubicBezTo>
                    <a:pt x="5092" y="1494"/>
                    <a:pt x="5125" y="1368"/>
                    <a:pt x="5081" y="1258"/>
                  </a:cubicBezTo>
                  <a:cubicBezTo>
                    <a:pt x="5030" y="1135"/>
                    <a:pt x="4893" y="1072"/>
                    <a:pt x="4756" y="1072"/>
                  </a:cubicBezTo>
                  <a:cubicBezTo>
                    <a:pt x="4716" y="1072"/>
                    <a:pt x="4676" y="1077"/>
                    <a:pt x="4638" y="1088"/>
                  </a:cubicBezTo>
                  <a:cubicBezTo>
                    <a:pt x="4472" y="1136"/>
                    <a:pt x="4341" y="1260"/>
                    <a:pt x="4216" y="1379"/>
                  </a:cubicBezTo>
                  <a:cubicBezTo>
                    <a:pt x="4291" y="1221"/>
                    <a:pt x="4412" y="1090"/>
                    <a:pt x="4489" y="934"/>
                  </a:cubicBezTo>
                  <a:cubicBezTo>
                    <a:pt x="4567" y="777"/>
                    <a:pt x="4590" y="573"/>
                    <a:pt x="4476" y="442"/>
                  </a:cubicBezTo>
                  <a:cubicBezTo>
                    <a:pt x="4407" y="363"/>
                    <a:pt x="4300" y="327"/>
                    <a:pt x="4195" y="327"/>
                  </a:cubicBezTo>
                  <a:cubicBezTo>
                    <a:pt x="4185" y="327"/>
                    <a:pt x="4174" y="327"/>
                    <a:pt x="4164" y="328"/>
                  </a:cubicBezTo>
                  <a:cubicBezTo>
                    <a:pt x="4049" y="337"/>
                    <a:pt x="3942" y="384"/>
                    <a:pt x="3841" y="439"/>
                  </a:cubicBezTo>
                  <a:cubicBezTo>
                    <a:pt x="3655" y="541"/>
                    <a:pt x="3487" y="675"/>
                    <a:pt x="3345" y="833"/>
                  </a:cubicBezTo>
                  <a:cubicBezTo>
                    <a:pt x="3427" y="701"/>
                    <a:pt x="3483" y="555"/>
                    <a:pt x="3513" y="402"/>
                  </a:cubicBezTo>
                  <a:cubicBezTo>
                    <a:pt x="3525" y="341"/>
                    <a:pt x="3532" y="277"/>
                    <a:pt x="3515" y="217"/>
                  </a:cubicBezTo>
                  <a:cubicBezTo>
                    <a:pt x="3486" y="113"/>
                    <a:pt x="3388" y="39"/>
                    <a:pt x="3282" y="13"/>
                  </a:cubicBezTo>
                  <a:cubicBezTo>
                    <a:pt x="3247" y="4"/>
                    <a:pt x="3211" y="0"/>
                    <a:pt x="3175" y="0"/>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2382137" y="3201113"/>
              <a:ext cx="38661" cy="29151"/>
            </a:xfrm>
            <a:custGeom>
              <a:rect b="b" l="l" r="r" t="t"/>
              <a:pathLst>
                <a:path extrusionOk="0" h="1459" w="1935">
                  <a:moveTo>
                    <a:pt x="1830" y="1"/>
                  </a:moveTo>
                  <a:cubicBezTo>
                    <a:pt x="1815" y="1"/>
                    <a:pt x="1802" y="3"/>
                    <a:pt x="1793" y="9"/>
                  </a:cubicBezTo>
                  <a:cubicBezTo>
                    <a:pt x="1159" y="416"/>
                    <a:pt x="568" y="885"/>
                    <a:pt x="29" y="1411"/>
                  </a:cubicBezTo>
                  <a:cubicBezTo>
                    <a:pt x="1" y="1440"/>
                    <a:pt x="50" y="1459"/>
                    <a:pt x="94" y="1459"/>
                  </a:cubicBezTo>
                  <a:cubicBezTo>
                    <a:pt x="115" y="1459"/>
                    <a:pt x="134" y="1454"/>
                    <a:pt x="144" y="1445"/>
                  </a:cubicBezTo>
                  <a:cubicBezTo>
                    <a:pt x="677" y="924"/>
                    <a:pt x="1260" y="459"/>
                    <a:pt x="1886" y="57"/>
                  </a:cubicBezTo>
                  <a:cubicBezTo>
                    <a:pt x="1935" y="26"/>
                    <a:pt x="1876" y="1"/>
                    <a:pt x="1830" y="1"/>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2405334" y="3210843"/>
              <a:ext cx="36563" cy="27992"/>
            </a:xfrm>
            <a:custGeom>
              <a:rect b="b" l="l" r="r" t="t"/>
              <a:pathLst>
                <a:path extrusionOk="0" h="1401" w="1830">
                  <a:moveTo>
                    <a:pt x="1729" y="0"/>
                  </a:moveTo>
                  <a:cubicBezTo>
                    <a:pt x="1711" y="0"/>
                    <a:pt x="1693" y="3"/>
                    <a:pt x="1684" y="11"/>
                  </a:cubicBezTo>
                  <a:cubicBezTo>
                    <a:pt x="1119" y="441"/>
                    <a:pt x="568" y="889"/>
                    <a:pt x="31" y="1354"/>
                  </a:cubicBezTo>
                  <a:cubicBezTo>
                    <a:pt x="0" y="1381"/>
                    <a:pt x="52" y="1400"/>
                    <a:pt x="97" y="1400"/>
                  </a:cubicBezTo>
                  <a:cubicBezTo>
                    <a:pt x="117" y="1400"/>
                    <a:pt x="136" y="1397"/>
                    <a:pt x="146" y="1388"/>
                  </a:cubicBezTo>
                  <a:cubicBezTo>
                    <a:pt x="682" y="923"/>
                    <a:pt x="1232" y="475"/>
                    <a:pt x="1797" y="45"/>
                  </a:cubicBezTo>
                  <a:cubicBezTo>
                    <a:pt x="1830" y="20"/>
                    <a:pt x="1775" y="0"/>
                    <a:pt x="1729"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2420259" y="3237057"/>
              <a:ext cx="26753" cy="22298"/>
            </a:xfrm>
            <a:custGeom>
              <a:rect b="b" l="l" r="r" t="t"/>
              <a:pathLst>
                <a:path extrusionOk="0" h="1116" w="1339">
                  <a:moveTo>
                    <a:pt x="1245" y="0"/>
                  </a:moveTo>
                  <a:cubicBezTo>
                    <a:pt x="1224" y="0"/>
                    <a:pt x="1204" y="5"/>
                    <a:pt x="1194" y="15"/>
                  </a:cubicBezTo>
                  <a:cubicBezTo>
                    <a:pt x="823" y="383"/>
                    <a:pt x="433" y="734"/>
                    <a:pt x="26" y="1064"/>
                  </a:cubicBezTo>
                  <a:cubicBezTo>
                    <a:pt x="1" y="1083"/>
                    <a:pt x="30" y="1104"/>
                    <a:pt x="49" y="1111"/>
                  </a:cubicBezTo>
                  <a:cubicBezTo>
                    <a:pt x="59" y="1114"/>
                    <a:pt x="71" y="1115"/>
                    <a:pt x="82" y="1115"/>
                  </a:cubicBezTo>
                  <a:cubicBezTo>
                    <a:pt x="102" y="1115"/>
                    <a:pt x="122" y="1110"/>
                    <a:pt x="139" y="1098"/>
                  </a:cubicBezTo>
                  <a:cubicBezTo>
                    <a:pt x="547" y="768"/>
                    <a:pt x="938" y="419"/>
                    <a:pt x="1309" y="49"/>
                  </a:cubicBezTo>
                  <a:cubicBezTo>
                    <a:pt x="1338" y="20"/>
                    <a:pt x="1289" y="0"/>
                    <a:pt x="1245"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2315982" y="3461935"/>
              <a:ext cx="28511" cy="158721"/>
            </a:xfrm>
            <a:custGeom>
              <a:rect b="b" l="l" r="r" t="t"/>
              <a:pathLst>
                <a:path extrusionOk="0" h="7944" w="1427">
                  <a:moveTo>
                    <a:pt x="1315" y="1"/>
                  </a:moveTo>
                  <a:cubicBezTo>
                    <a:pt x="1262" y="1"/>
                    <a:pt x="1208" y="19"/>
                    <a:pt x="1203" y="57"/>
                  </a:cubicBezTo>
                  <a:cubicBezTo>
                    <a:pt x="1069" y="1130"/>
                    <a:pt x="746" y="2164"/>
                    <a:pt x="474" y="3205"/>
                  </a:cubicBezTo>
                  <a:cubicBezTo>
                    <a:pt x="213" y="4202"/>
                    <a:pt x="1" y="5226"/>
                    <a:pt x="49" y="6260"/>
                  </a:cubicBezTo>
                  <a:cubicBezTo>
                    <a:pt x="75" y="6822"/>
                    <a:pt x="183" y="7380"/>
                    <a:pt x="396" y="7902"/>
                  </a:cubicBezTo>
                  <a:cubicBezTo>
                    <a:pt x="408" y="7930"/>
                    <a:pt x="453" y="7943"/>
                    <a:pt x="499" y="7943"/>
                  </a:cubicBezTo>
                  <a:cubicBezTo>
                    <a:pt x="561" y="7943"/>
                    <a:pt x="626" y="7918"/>
                    <a:pt x="607" y="7872"/>
                  </a:cubicBezTo>
                  <a:cubicBezTo>
                    <a:pt x="223" y="6930"/>
                    <a:pt x="202" y="5889"/>
                    <a:pt x="337" y="4892"/>
                  </a:cubicBezTo>
                  <a:cubicBezTo>
                    <a:pt x="479" y="3852"/>
                    <a:pt x="797" y="2849"/>
                    <a:pt x="1060" y="1836"/>
                  </a:cubicBezTo>
                  <a:cubicBezTo>
                    <a:pt x="1212" y="1251"/>
                    <a:pt x="1347" y="660"/>
                    <a:pt x="1422" y="57"/>
                  </a:cubicBezTo>
                  <a:cubicBezTo>
                    <a:pt x="1427" y="21"/>
                    <a:pt x="1372" y="1"/>
                    <a:pt x="1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2292246" y="3298636"/>
              <a:ext cx="35924" cy="40280"/>
            </a:xfrm>
            <a:custGeom>
              <a:rect b="b" l="l" r="r" t="t"/>
              <a:pathLst>
                <a:path extrusionOk="0" h="2016" w="1798">
                  <a:moveTo>
                    <a:pt x="122" y="1"/>
                  </a:moveTo>
                  <a:cubicBezTo>
                    <a:pt x="93" y="1"/>
                    <a:pt x="63" y="7"/>
                    <a:pt x="42" y="19"/>
                  </a:cubicBezTo>
                  <a:cubicBezTo>
                    <a:pt x="1" y="42"/>
                    <a:pt x="4" y="74"/>
                    <a:pt x="42" y="98"/>
                  </a:cubicBezTo>
                  <a:cubicBezTo>
                    <a:pt x="740" y="534"/>
                    <a:pt x="1279" y="1204"/>
                    <a:pt x="1569" y="1973"/>
                  </a:cubicBezTo>
                  <a:cubicBezTo>
                    <a:pt x="1580" y="2002"/>
                    <a:pt x="1625" y="2016"/>
                    <a:pt x="1671" y="2016"/>
                  </a:cubicBezTo>
                  <a:cubicBezTo>
                    <a:pt x="1734" y="2016"/>
                    <a:pt x="1798" y="1990"/>
                    <a:pt x="1780" y="1943"/>
                  </a:cubicBezTo>
                  <a:cubicBezTo>
                    <a:pt x="1481" y="1148"/>
                    <a:pt x="916" y="469"/>
                    <a:pt x="197" y="19"/>
                  </a:cubicBezTo>
                  <a:cubicBezTo>
                    <a:pt x="177" y="7"/>
                    <a:pt x="150"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2425374" y="2809161"/>
              <a:ext cx="411428" cy="111009"/>
            </a:xfrm>
            <a:custGeom>
              <a:rect b="b" l="l" r="r" t="t"/>
              <a:pathLst>
                <a:path extrusionOk="0" h="5556" w="20592">
                  <a:moveTo>
                    <a:pt x="13096" y="1"/>
                  </a:moveTo>
                  <a:cubicBezTo>
                    <a:pt x="11922" y="1"/>
                    <a:pt x="10750" y="51"/>
                    <a:pt x="9584" y="192"/>
                  </a:cubicBezTo>
                  <a:cubicBezTo>
                    <a:pt x="8871" y="279"/>
                    <a:pt x="8164" y="399"/>
                    <a:pt x="7451" y="474"/>
                  </a:cubicBezTo>
                  <a:cubicBezTo>
                    <a:pt x="6555" y="567"/>
                    <a:pt x="5655" y="588"/>
                    <a:pt x="4753" y="588"/>
                  </a:cubicBezTo>
                  <a:cubicBezTo>
                    <a:pt x="4061" y="588"/>
                    <a:pt x="3368" y="576"/>
                    <a:pt x="2676" y="576"/>
                  </a:cubicBezTo>
                  <a:cubicBezTo>
                    <a:pt x="2130" y="576"/>
                    <a:pt x="1585" y="583"/>
                    <a:pt x="1040" y="610"/>
                  </a:cubicBezTo>
                  <a:cubicBezTo>
                    <a:pt x="850" y="619"/>
                    <a:pt x="652" y="633"/>
                    <a:pt x="486" y="726"/>
                  </a:cubicBezTo>
                  <a:cubicBezTo>
                    <a:pt x="0" y="997"/>
                    <a:pt x="294" y="2063"/>
                    <a:pt x="364" y="2502"/>
                  </a:cubicBezTo>
                  <a:cubicBezTo>
                    <a:pt x="429" y="2902"/>
                    <a:pt x="458" y="3096"/>
                    <a:pt x="837" y="3329"/>
                  </a:cubicBezTo>
                  <a:cubicBezTo>
                    <a:pt x="1219" y="3563"/>
                    <a:pt x="1685" y="3648"/>
                    <a:pt x="2122" y="3712"/>
                  </a:cubicBezTo>
                  <a:cubicBezTo>
                    <a:pt x="3056" y="3850"/>
                    <a:pt x="3962" y="3914"/>
                    <a:pt x="4893" y="3948"/>
                  </a:cubicBezTo>
                  <a:cubicBezTo>
                    <a:pt x="5974" y="3989"/>
                    <a:pt x="7123" y="4345"/>
                    <a:pt x="8192" y="4528"/>
                  </a:cubicBezTo>
                  <a:cubicBezTo>
                    <a:pt x="8712" y="4617"/>
                    <a:pt x="9233" y="4703"/>
                    <a:pt x="9755" y="4787"/>
                  </a:cubicBezTo>
                  <a:cubicBezTo>
                    <a:pt x="11451" y="5059"/>
                    <a:pt x="13151" y="5296"/>
                    <a:pt x="14860" y="5465"/>
                  </a:cubicBezTo>
                  <a:cubicBezTo>
                    <a:pt x="15343" y="5513"/>
                    <a:pt x="15831" y="5555"/>
                    <a:pt x="16316" y="5555"/>
                  </a:cubicBezTo>
                  <a:cubicBezTo>
                    <a:pt x="16682" y="5555"/>
                    <a:pt x="17046" y="5531"/>
                    <a:pt x="17406" y="5467"/>
                  </a:cubicBezTo>
                  <a:cubicBezTo>
                    <a:pt x="18349" y="5301"/>
                    <a:pt x="19353" y="4807"/>
                    <a:pt x="19764" y="3888"/>
                  </a:cubicBezTo>
                  <a:cubicBezTo>
                    <a:pt x="20145" y="3037"/>
                    <a:pt x="20592" y="2005"/>
                    <a:pt x="19986" y="1132"/>
                  </a:cubicBezTo>
                  <a:cubicBezTo>
                    <a:pt x="19422" y="319"/>
                    <a:pt x="18292" y="193"/>
                    <a:pt x="17304" y="144"/>
                  </a:cubicBezTo>
                  <a:cubicBezTo>
                    <a:pt x="15904" y="72"/>
                    <a:pt x="14498" y="1"/>
                    <a:pt x="13096" y="1"/>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2616765" y="2809161"/>
              <a:ext cx="220040" cy="111009"/>
            </a:xfrm>
            <a:custGeom>
              <a:rect b="b" l="l" r="r" t="t"/>
              <a:pathLst>
                <a:path extrusionOk="0" h="5556" w="11013">
                  <a:moveTo>
                    <a:pt x="3517" y="1"/>
                  </a:moveTo>
                  <a:cubicBezTo>
                    <a:pt x="2343" y="1"/>
                    <a:pt x="1171" y="51"/>
                    <a:pt x="5" y="192"/>
                  </a:cubicBezTo>
                  <a:lnTo>
                    <a:pt x="0" y="192"/>
                  </a:lnTo>
                  <a:cubicBezTo>
                    <a:pt x="119" y="315"/>
                    <a:pt x="228" y="448"/>
                    <a:pt x="325" y="589"/>
                  </a:cubicBezTo>
                  <a:cubicBezTo>
                    <a:pt x="866" y="1385"/>
                    <a:pt x="981" y="2406"/>
                    <a:pt x="862" y="3340"/>
                  </a:cubicBezTo>
                  <a:cubicBezTo>
                    <a:pt x="796" y="3852"/>
                    <a:pt x="667" y="4353"/>
                    <a:pt x="477" y="4834"/>
                  </a:cubicBezTo>
                  <a:cubicBezTo>
                    <a:pt x="2073" y="5085"/>
                    <a:pt x="3673" y="5305"/>
                    <a:pt x="5281" y="5465"/>
                  </a:cubicBezTo>
                  <a:cubicBezTo>
                    <a:pt x="5764" y="5513"/>
                    <a:pt x="6252" y="5555"/>
                    <a:pt x="6737" y="5555"/>
                  </a:cubicBezTo>
                  <a:cubicBezTo>
                    <a:pt x="7103" y="5555"/>
                    <a:pt x="7467" y="5531"/>
                    <a:pt x="7827" y="5467"/>
                  </a:cubicBezTo>
                  <a:cubicBezTo>
                    <a:pt x="8770" y="5301"/>
                    <a:pt x="9774" y="4806"/>
                    <a:pt x="10185" y="3888"/>
                  </a:cubicBezTo>
                  <a:cubicBezTo>
                    <a:pt x="10566" y="3037"/>
                    <a:pt x="11013" y="2005"/>
                    <a:pt x="10407" y="1132"/>
                  </a:cubicBezTo>
                  <a:cubicBezTo>
                    <a:pt x="9843" y="319"/>
                    <a:pt x="8713" y="193"/>
                    <a:pt x="7725" y="144"/>
                  </a:cubicBezTo>
                  <a:cubicBezTo>
                    <a:pt x="6325" y="72"/>
                    <a:pt x="4919" y="1"/>
                    <a:pt x="3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2302336" y="2798551"/>
              <a:ext cx="158861" cy="91488"/>
            </a:xfrm>
            <a:custGeom>
              <a:rect b="b" l="l" r="r" t="t"/>
              <a:pathLst>
                <a:path extrusionOk="0" h="4579" w="7951">
                  <a:moveTo>
                    <a:pt x="3664" y="1"/>
                  </a:moveTo>
                  <a:cubicBezTo>
                    <a:pt x="2289" y="1"/>
                    <a:pt x="1189" y="1056"/>
                    <a:pt x="339" y="2022"/>
                  </a:cubicBezTo>
                  <a:cubicBezTo>
                    <a:pt x="256" y="2115"/>
                    <a:pt x="171" y="2219"/>
                    <a:pt x="165" y="2342"/>
                  </a:cubicBezTo>
                  <a:cubicBezTo>
                    <a:pt x="159" y="2461"/>
                    <a:pt x="251" y="2557"/>
                    <a:pt x="357" y="2557"/>
                  </a:cubicBezTo>
                  <a:cubicBezTo>
                    <a:pt x="386" y="2557"/>
                    <a:pt x="415" y="2550"/>
                    <a:pt x="444" y="2534"/>
                  </a:cubicBezTo>
                  <a:lnTo>
                    <a:pt x="444" y="2534"/>
                  </a:lnTo>
                  <a:cubicBezTo>
                    <a:pt x="301" y="2690"/>
                    <a:pt x="180" y="2867"/>
                    <a:pt x="85" y="3057"/>
                  </a:cubicBezTo>
                  <a:cubicBezTo>
                    <a:pt x="39" y="3148"/>
                    <a:pt x="1" y="3246"/>
                    <a:pt x="14" y="3345"/>
                  </a:cubicBezTo>
                  <a:cubicBezTo>
                    <a:pt x="36" y="3503"/>
                    <a:pt x="175" y="3532"/>
                    <a:pt x="309" y="3546"/>
                  </a:cubicBezTo>
                  <a:cubicBezTo>
                    <a:pt x="327" y="3548"/>
                    <a:pt x="344" y="3548"/>
                    <a:pt x="361" y="3548"/>
                  </a:cubicBezTo>
                  <a:cubicBezTo>
                    <a:pt x="518" y="3548"/>
                    <a:pt x="643" y="3475"/>
                    <a:pt x="773" y="3376"/>
                  </a:cubicBezTo>
                  <a:lnTo>
                    <a:pt x="773" y="3376"/>
                  </a:lnTo>
                  <a:cubicBezTo>
                    <a:pt x="681" y="3593"/>
                    <a:pt x="525" y="3798"/>
                    <a:pt x="530" y="4035"/>
                  </a:cubicBezTo>
                  <a:cubicBezTo>
                    <a:pt x="534" y="4187"/>
                    <a:pt x="632" y="4235"/>
                    <a:pt x="752" y="4235"/>
                  </a:cubicBezTo>
                  <a:cubicBezTo>
                    <a:pt x="873" y="4235"/>
                    <a:pt x="1016" y="4186"/>
                    <a:pt x="1104" y="4148"/>
                  </a:cubicBezTo>
                  <a:cubicBezTo>
                    <a:pt x="1364" y="4036"/>
                    <a:pt x="1615" y="3904"/>
                    <a:pt x="1854" y="3754"/>
                  </a:cubicBezTo>
                  <a:lnTo>
                    <a:pt x="1854" y="3754"/>
                  </a:lnTo>
                  <a:cubicBezTo>
                    <a:pt x="1729" y="3910"/>
                    <a:pt x="1632" y="4086"/>
                    <a:pt x="1568" y="4275"/>
                  </a:cubicBezTo>
                  <a:cubicBezTo>
                    <a:pt x="1550" y="4331"/>
                    <a:pt x="1534" y="4392"/>
                    <a:pt x="1551" y="4448"/>
                  </a:cubicBezTo>
                  <a:cubicBezTo>
                    <a:pt x="1578" y="4531"/>
                    <a:pt x="1670" y="4578"/>
                    <a:pt x="1757" y="4578"/>
                  </a:cubicBezTo>
                  <a:cubicBezTo>
                    <a:pt x="1760" y="4578"/>
                    <a:pt x="1763" y="4578"/>
                    <a:pt x="1766" y="4578"/>
                  </a:cubicBezTo>
                  <a:cubicBezTo>
                    <a:pt x="1855" y="4575"/>
                    <a:pt x="1938" y="4533"/>
                    <a:pt x="2016" y="4490"/>
                  </a:cubicBezTo>
                  <a:cubicBezTo>
                    <a:pt x="2274" y="4346"/>
                    <a:pt x="2518" y="4178"/>
                    <a:pt x="2754" y="4001"/>
                  </a:cubicBezTo>
                  <a:cubicBezTo>
                    <a:pt x="2973" y="3838"/>
                    <a:pt x="3189" y="3668"/>
                    <a:pt x="3436" y="3550"/>
                  </a:cubicBezTo>
                  <a:cubicBezTo>
                    <a:pt x="3611" y="3466"/>
                    <a:pt x="3793" y="3427"/>
                    <a:pt x="3981" y="3427"/>
                  </a:cubicBezTo>
                  <a:cubicBezTo>
                    <a:pt x="4044" y="3427"/>
                    <a:pt x="4107" y="3432"/>
                    <a:pt x="4172" y="3440"/>
                  </a:cubicBezTo>
                  <a:cubicBezTo>
                    <a:pt x="4428" y="3474"/>
                    <a:pt x="4653" y="3567"/>
                    <a:pt x="4899" y="3652"/>
                  </a:cubicBezTo>
                  <a:cubicBezTo>
                    <a:pt x="5396" y="3821"/>
                    <a:pt x="5915" y="3958"/>
                    <a:pt x="6444" y="3958"/>
                  </a:cubicBezTo>
                  <a:cubicBezTo>
                    <a:pt x="6468" y="3958"/>
                    <a:pt x="6493" y="3958"/>
                    <a:pt x="6518" y="3958"/>
                  </a:cubicBezTo>
                  <a:cubicBezTo>
                    <a:pt x="6863" y="3948"/>
                    <a:pt x="7238" y="3866"/>
                    <a:pt x="7512" y="3642"/>
                  </a:cubicBezTo>
                  <a:cubicBezTo>
                    <a:pt x="7951" y="3283"/>
                    <a:pt x="7907" y="2638"/>
                    <a:pt x="7711" y="2161"/>
                  </a:cubicBezTo>
                  <a:cubicBezTo>
                    <a:pt x="7635" y="1976"/>
                    <a:pt x="7541" y="1727"/>
                    <a:pt x="7395" y="1586"/>
                  </a:cubicBezTo>
                  <a:cubicBezTo>
                    <a:pt x="7152" y="1351"/>
                    <a:pt x="6758" y="1193"/>
                    <a:pt x="6469" y="1018"/>
                  </a:cubicBezTo>
                  <a:cubicBezTo>
                    <a:pt x="6156" y="829"/>
                    <a:pt x="5841" y="639"/>
                    <a:pt x="5512" y="477"/>
                  </a:cubicBezTo>
                  <a:lnTo>
                    <a:pt x="5481" y="464"/>
                  </a:lnTo>
                  <a:cubicBezTo>
                    <a:pt x="4914" y="189"/>
                    <a:pt x="4294" y="1"/>
                    <a:pt x="3664" y="1"/>
                  </a:cubicBezTo>
                  <a:close/>
                </a:path>
              </a:pathLst>
            </a:custGeom>
            <a:solidFill>
              <a:srgbClr val="EE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2313065" y="2817592"/>
              <a:ext cx="44735" cy="31029"/>
            </a:xfrm>
            <a:custGeom>
              <a:rect b="b" l="l" r="r" t="t"/>
              <a:pathLst>
                <a:path extrusionOk="0" h="1553" w="2239">
                  <a:moveTo>
                    <a:pt x="2146" y="0"/>
                  </a:moveTo>
                  <a:cubicBezTo>
                    <a:pt x="2135" y="0"/>
                    <a:pt x="2126" y="2"/>
                    <a:pt x="2119" y="5"/>
                  </a:cubicBezTo>
                  <a:cubicBezTo>
                    <a:pt x="1356" y="410"/>
                    <a:pt x="651" y="917"/>
                    <a:pt x="25" y="1513"/>
                  </a:cubicBezTo>
                  <a:cubicBezTo>
                    <a:pt x="0" y="1536"/>
                    <a:pt x="41" y="1552"/>
                    <a:pt x="78" y="1552"/>
                  </a:cubicBezTo>
                  <a:cubicBezTo>
                    <a:pt x="95" y="1552"/>
                    <a:pt x="111" y="1549"/>
                    <a:pt x="119" y="1541"/>
                  </a:cubicBezTo>
                  <a:cubicBezTo>
                    <a:pt x="741" y="950"/>
                    <a:pt x="1440" y="446"/>
                    <a:pt x="2196" y="45"/>
                  </a:cubicBezTo>
                  <a:cubicBezTo>
                    <a:pt x="2239" y="22"/>
                    <a:pt x="2185" y="0"/>
                    <a:pt x="2146"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2319559" y="2829660"/>
              <a:ext cx="53666" cy="35285"/>
            </a:xfrm>
            <a:custGeom>
              <a:rect b="b" l="l" r="r" t="t"/>
              <a:pathLst>
                <a:path extrusionOk="0" h="1766" w="2686">
                  <a:moveTo>
                    <a:pt x="2631" y="0"/>
                  </a:moveTo>
                  <a:cubicBezTo>
                    <a:pt x="2619" y="0"/>
                    <a:pt x="2606" y="2"/>
                    <a:pt x="2599" y="4"/>
                  </a:cubicBezTo>
                  <a:cubicBezTo>
                    <a:pt x="2114" y="136"/>
                    <a:pt x="1689" y="410"/>
                    <a:pt x="1287" y="702"/>
                  </a:cubicBezTo>
                  <a:cubicBezTo>
                    <a:pt x="849" y="1021"/>
                    <a:pt x="428" y="1364"/>
                    <a:pt x="26" y="1727"/>
                  </a:cubicBezTo>
                  <a:cubicBezTo>
                    <a:pt x="1" y="1749"/>
                    <a:pt x="43" y="1766"/>
                    <a:pt x="80" y="1766"/>
                  </a:cubicBezTo>
                  <a:cubicBezTo>
                    <a:pt x="96" y="1766"/>
                    <a:pt x="112" y="1762"/>
                    <a:pt x="120" y="1755"/>
                  </a:cubicBezTo>
                  <a:cubicBezTo>
                    <a:pt x="510" y="1403"/>
                    <a:pt x="919" y="1071"/>
                    <a:pt x="1342" y="760"/>
                  </a:cubicBezTo>
                  <a:cubicBezTo>
                    <a:pt x="1743" y="465"/>
                    <a:pt x="2167" y="185"/>
                    <a:pt x="2654" y="52"/>
                  </a:cubicBezTo>
                  <a:cubicBezTo>
                    <a:pt x="2675" y="47"/>
                    <a:pt x="2686" y="33"/>
                    <a:pt x="2673" y="14"/>
                  </a:cubicBezTo>
                  <a:cubicBezTo>
                    <a:pt x="2666" y="3"/>
                    <a:pt x="2648" y="0"/>
                    <a:pt x="2631"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2341098" y="2846664"/>
              <a:ext cx="42657" cy="26054"/>
            </a:xfrm>
            <a:custGeom>
              <a:rect b="b" l="l" r="r" t="t"/>
              <a:pathLst>
                <a:path extrusionOk="0" h="1304" w="2135">
                  <a:moveTo>
                    <a:pt x="2037" y="0"/>
                  </a:moveTo>
                  <a:cubicBezTo>
                    <a:pt x="2031" y="0"/>
                    <a:pt x="2026" y="1"/>
                    <a:pt x="2021" y="2"/>
                  </a:cubicBezTo>
                  <a:cubicBezTo>
                    <a:pt x="1256" y="240"/>
                    <a:pt x="567" y="675"/>
                    <a:pt x="23" y="1263"/>
                  </a:cubicBezTo>
                  <a:cubicBezTo>
                    <a:pt x="0" y="1288"/>
                    <a:pt x="40" y="1303"/>
                    <a:pt x="76" y="1303"/>
                  </a:cubicBezTo>
                  <a:cubicBezTo>
                    <a:pt x="94" y="1303"/>
                    <a:pt x="111" y="1300"/>
                    <a:pt x="118" y="1291"/>
                  </a:cubicBezTo>
                  <a:cubicBezTo>
                    <a:pt x="650" y="713"/>
                    <a:pt x="1325" y="285"/>
                    <a:pt x="2075" y="51"/>
                  </a:cubicBezTo>
                  <a:cubicBezTo>
                    <a:pt x="2135" y="32"/>
                    <a:pt x="2079" y="0"/>
                    <a:pt x="2037"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72"/>
            <p:cNvGrpSpPr/>
            <p:nvPr/>
          </p:nvGrpSpPr>
          <p:grpSpPr>
            <a:xfrm rot="-740033">
              <a:off x="2324837" y="2928359"/>
              <a:ext cx="139104" cy="146313"/>
              <a:chOff x="6069111" y="1098035"/>
              <a:chExt cx="459254" cy="483056"/>
            </a:xfrm>
          </p:grpSpPr>
          <p:sp>
            <p:nvSpPr>
              <p:cNvPr id="2976" name="Google Shape;2976;p72"/>
              <p:cNvSpPr/>
              <p:nvPr/>
            </p:nvSpPr>
            <p:spPr>
              <a:xfrm>
                <a:off x="6259446" y="1271088"/>
                <a:ext cx="118156" cy="208178"/>
              </a:xfrm>
              <a:custGeom>
                <a:rect b="b" l="l" r="r" t="t"/>
                <a:pathLst>
                  <a:path extrusionOk="0" h="5372" w="3049">
                    <a:moveTo>
                      <a:pt x="1409" y="0"/>
                    </a:moveTo>
                    <a:cubicBezTo>
                      <a:pt x="1063" y="0"/>
                      <a:pt x="729" y="279"/>
                      <a:pt x="592" y="733"/>
                    </a:cubicBezTo>
                    <a:cubicBezTo>
                      <a:pt x="300" y="1694"/>
                      <a:pt x="82" y="2767"/>
                      <a:pt x="12" y="3768"/>
                    </a:cubicBezTo>
                    <a:cubicBezTo>
                      <a:pt x="3" y="3871"/>
                      <a:pt x="1" y="3974"/>
                      <a:pt x="6" y="4077"/>
                    </a:cubicBezTo>
                    <a:cubicBezTo>
                      <a:pt x="10" y="4136"/>
                      <a:pt x="19" y="4195"/>
                      <a:pt x="34" y="4252"/>
                    </a:cubicBezTo>
                    <a:cubicBezTo>
                      <a:pt x="90" y="4478"/>
                      <a:pt x="237" y="4672"/>
                      <a:pt x="406" y="4832"/>
                    </a:cubicBezTo>
                    <a:cubicBezTo>
                      <a:pt x="738" y="5149"/>
                      <a:pt x="1179" y="5366"/>
                      <a:pt x="1639" y="5372"/>
                    </a:cubicBezTo>
                    <a:cubicBezTo>
                      <a:pt x="1644" y="5372"/>
                      <a:pt x="1650" y="5372"/>
                      <a:pt x="1655" y="5372"/>
                    </a:cubicBezTo>
                    <a:cubicBezTo>
                      <a:pt x="2108" y="5372"/>
                      <a:pt x="2569" y="5144"/>
                      <a:pt x="2797" y="4751"/>
                    </a:cubicBezTo>
                    <a:cubicBezTo>
                      <a:pt x="3049" y="4314"/>
                      <a:pt x="2984" y="3770"/>
                      <a:pt x="2910" y="3271"/>
                    </a:cubicBezTo>
                    <a:cubicBezTo>
                      <a:pt x="2769" y="2298"/>
                      <a:pt x="2567" y="1395"/>
                      <a:pt x="2124" y="510"/>
                    </a:cubicBezTo>
                    <a:cubicBezTo>
                      <a:pt x="1930" y="156"/>
                      <a:pt x="1666" y="0"/>
                      <a:pt x="14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6069111" y="1135041"/>
                <a:ext cx="164466" cy="79016"/>
              </a:xfrm>
              <a:custGeom>
                <a:rect b="b" l="l" r="r" t="t"/>
                <a:pathLst>
                  <a:path extrusionOk="0" h="2039" w="4244">
                    <a:moveTo>
                      <a:pt x="3838" y="0"/>
                    </a:moveTo>
                    <a:cubicBezTo>
                      <a:pt x="3192" y="477"/>
                      <a:pt x="2510" y="904"/>
                      <a:pt x="1800" y="1278"/>
                    </a:cubicBezTo>
                    <a:lnTo>
                      <a:pt x="0" y="2039"/>
                    </a:lnTo>
                    <a:cubicBezTo>
                      <a:pt x="1480" y="1848"/>
                      <a:pt x="3025" y="1632"/>
                      <a:pt x="4243" y="771"/>
                    </a:cubicBezTo>
                    <a:cubicBezTo>
                      <a:pt x="4132" y="502"/>
                      <a:pt x="3997" y="244"/>
                      <a:pt x="3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6363900" y="1098035"/>
                <a:ext cx="164466" cy="79016"/>
              </a:xfrm>
              <a:custGeom>
                <a:rect b="b" l="l" r="r" t="t"/>
                <a:pathLst>
                  <a:path extrusionOk="0" h="2039" w="4244">
                    <a:moveTo>
                      <a:pt x="406" y="0"/>
                    </a:moveTo>
                    <a:cubicBezTo>
                      <a:pt x="247" y="244"/>
                      <a:pt x="112" y="502"/>
                      <a:pt x="1" y="771"/>
                    </a:cubicBezTo>
                    <a:cubicBezTo>
                      <a:pt x="1219" y="1632"/>
                      <a:pt x="2764" y="1847"/>
                      <a:pt x="4243" y="2039"/>
                    </a:cubicBezTo>
                    <a:lnTo>
                      <a:pt x="2444" y="1278"/>
                    </a:lnTo>
                    <a:cubicBezTo>
                      <a:pt x="1734" y="903"/>
                      <a:pt x="1052" y="477"/>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6150217" y="1257222"/>
                <a:ext cx="36970" cy="65143"/>
              </a:xfrm>
              <a:custGeom>
                <a:rect b="b" l="l" r="r" t="t"/>
                <a:pathLst>
                  <a:path extrusionOk="0" h="1681" w="954">
                    <a:moveTo>
                      <a:pt x="562" y="1"/>
                    </a:moveTo>
                    <a:cubicBezTo>
                      <a:pt x="452" y="1"/>
                      <a:pt x="332" y="51"/>
                      <a:pt x="225" y="162"/>
                    </a:cubicBezTo>
                    <a:cubicBezTo>
                      <a:pt x="9" y="384"/>
                      <a:pt x="0" y="879"/>
                      <a:pt x="62" y="1153"/>
                    </a:cubicBezTo>
                    <a:cubicBezTo>
                      <a:pt x="106" y="1350"/>
                      <a:pt x="208" y="1545"/>
                      <a:pt x="386" y="1639"/>
                    </a:cubicBezTo>
                    <a:cubicBezTo>
                      <a:pt x="431" y="1663"/>
                      <a:pt x="481" y="1680"/>
                      <a:pt x="530" y="1680"/>
                    </a:cubicBezTo>
                    <a:cubicBezTo>
                      <a:pt x="543" y="1680"/>
                      <a:pt x="557" y="1679"/>
                      <a:pt x="570" y="1676"/>
                    </a:cubicBezTo>
                    <a:cubicBezTo>
                      <a:pt x="616" y="1665"/>
                      <a:pt x="661" y="1641"/>
                      <a:pt x="696" y="1608"/>
                    </a:cubicBezTo>
                    <a:cubicBezTo>
                      <a:pt x="870" y="1458"/>
                      <a:pt x="919" y="1210"/>
                      <a:pt x="937" y="981"/>
                    </a:cubicBezTo>
                    <a:cubicBezTo>
                      <a:pt x="952" y="794"/>
                      <a:pt x="953" y="606"/>
                      <a:pt x="941" y="418"/>
                    </a:cubicBezTo>
                    <a:cubicBezTo>
                      <a:pt x="923" y="158"/>
                      <a:pt x="757" y="1"/>
                      <a:pt x="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6412065" y="1236090"/>
                <a:ext cx="36970" cy="65143"/>
              </a:xfrm>
              <a:custGeom>
                <a:rect b="b" l="l" r="r" t="t"/>
                <a:pathLst>
                  <a:path extrusionOk="0" h="1681" w="954">
                    <a:moveTo>
                      <a:pt x="392" y="1"/>
                    </a:moveTo>
                    <a:cubicBezTo>
                      <a:pt x="197" y="1"/>
                      <a:pt x="32" y="158"/>
                      <a:pt x="13" y="418"/>
                    </a:cubicBezTo>
                    <a:cubicBezTo>
                      <a:pt x="1" y="606"/>
                      <a:pt x="1" y="794"/>
                      <a:pt x="16" y="981"/>
                    </a:cubicBezTo>
                    <a:cubicBezTo>
                      <a:pt x="34" y="1210"/>
                      <a:pt x="84" y="1458"/>
                      <a:pt x="258" y="1608"/>
                    </a:cubicBezTo>
                    <a:cubicBezTo>
                      <a:pt x="294" y="1641"/>
                      <a:pt x="337" y="1665"/>
                      <a:pt x="384" y="1676"/>
                    </a:cubicBezTo>
                    <a:cubicBezTo>
                      <a:pt x="398" y="1679"/>
                      <a:pt x="411" y="1680"/>
                      <a:pt x="424" y="1680"/>
                    </a:cubicBezTo>
                    <a:cubicBezTo>
                      <a:pt x="474" y="1680"/>
                      <a:pt x="523" y="1663"/>
                      <a:pt x="568" y="1639"/>
                    </a:cubicBezTo>
                    <a:cubicBezTo>
                      <a:pt x="745" y="1545"/>
                      <a:pt x="847" y="1350"/>
                      <a:pt x="891" y="1153"/>
                    </a:cubicBezTo>
                    <a:cubicBezTo>
                      <a:pt x="954" y="879"/>
                      <a:pt x="945" y="384"/>
                      <a:pt x="729" y="162"/>
                    </a:cubicBezTo>
                    <a:cubicBezTo>
                      <a:pt x="622" y="51"/>
                      <a:pt x="502"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6230894" y="1506143"/>
                <a:ext cx="207636" cy="74947"/>
              </a:xfrm>
              <a:custGeom>
                <a:rect b="b" l="l" r="r" t="t"/>
                <a:pathLst>
                  <a:path extrusionOk="0" h="1934" w="5358">
                    <a:moveTo>
                      <a:pt x="4371" y="1"/>
                    </a:moveTo>
                    <a:cubicBezTo>
                      <a:pt x="4346" y="1"/>
                      <a:pt x="4321" y="1"/>
                      <a:pt x="4296" y="2"/>
                    </a:cubicBezTo>
                    <a:cubicBezTo>
                      <a:pt x="3951" y="18"/>
                      <a:pt x="3616" y="142"/>
                      <a:pt x="3313" y="292"/>
                    </a:cubicBezTo>
                    <a:cubicBezTo>
                      <a:pt x="3064" y="414"/>
                      <a:pt x="2825" y="558"/>
                      <a:pt x="2580" y="679"/>
                    </a:cubicBezTo>
                    <a:cubicBezTo>
                      <a:pt x="2400" y="766"/>
                      <a:pt x="2212" y="844"/>
                      <a:pt x="2015" y="877"/>
                    </a:cubicBezTo>
                    <a:cubicBezTo>
                      <a:pt x="1905" y="895"/>
                      <a:pt x="1793" y="896"/>
                      <a:pt x="1675" y="900"/>
                    </a:cubicBezTo>
                    <a:cubicBezTo>
                      <a:pt x="1453" y="902"/>
                      <a:pt x="1218" y="911"/>
                      <a:pt x="999" y="980"/>
                    </a:cubicBezTo>
                    <a:cubicBezTo>
                      <a:pt x="552" y="1119"/>
                      <a:pt x="197" y="1479"/>
                      <a:pt x="1" y="1897"/>
                    </a:cubicBezTo>
                    <a:lnTo>
                      <a:pt x="36" y="1933"/>
                    </a:lnTo>
                    <a:cubicBezTo>
                      <a:pt x="378" y="1616"/>
                      <a:pt x="792" y="1326"/>
                      <a:pt x="1274" y="1326"/>
                    </a:cubicBezTo>
                    <a:cubicBezTo>
                      <a:pt x="1277" y="1326"/>
                      <a:pt x="1280" y="1326"/>
                      <a:pt x="1283" y="1326"/>
                    </a:cubicBezTo>
                    <a:cubicBezTo>
                      <a:pt x="1494" y="1326"/>
                      <a:pt x="1706" y="1361"/>
                      <a:pt x="1919" y="1361"/>
                    </a:cubicBezTo>
                    <a:cubicBezTo>
                      <a:pt x="1949" y="1361"/>
                      <a:pt x="1978" y="1361"/>
                      <a:pt x="2008" y="1359"/>
                    </a:cubicBezTo>
                    <a:cubicBezTo>
                      <a:pt x="2132" y="1352"/>
                      <a:pt x="2256" y="1332"/>
                      <a:pt x="2375" y="1297"/>
                    </a:cubicBezTo>
                    <a:cubicBezTo>
                      <a:pt x="2966" y="1131"/>
                      <a:pt x="3430" y="699"/>
                      <a:pt x="3983" y="457"/>
                    </a:cubicBezTo>
                    <a:cubicBezTo>
                      <a:pt x="4196" y="361"/>
                      <a:pt x="4431" y="301"/>
                      <a:pt x="4666" y="301"/>
                    </a:cubicBezTo>
                    <a:cubicBezTo>
                      <a:pt x="4783" y="301"/>
                      <a:pt x="4900" y="316"/>
                      <a:pt x="5015" y="350"/>
                    </a:cubicBezTo>
                    <a:cubicBezTo>
                      <a:pt x="5127" y="384"/>
                      <a:pt x="5233" y="438"/>
                      <a:pt x="5325" y="511"/>
                    </a:cubicBezTo>
                    <a:lnTo>
                      <a:pt x="5357" y="472"/>
                    </a:lnTo>
                    <a:cubicBezTo>
                      <a:pt x="5292" y="356"/>
                      <a:pt x="5188" y="258"/>
                      <a:pt x="5068" y="183"/>
                    </a:cubicBezTo>
                    <a:cubicBezTo>
                      <a:pt x="4861" y="56"/>
                      <a:pt x="4614" y="1"/>
                      <a:pt x="4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2" name="Google Shape;2982;p72"/>
          <p:cNvGrpSpPr/>
          <p:nvPr/>
        </p:nvGrpSpPr>
        <p:grpSpPr>
          <a:xfrm>
            <a:off x="6341635" y="3401153"/>
            <a:ext cx="2409346" cy="1742040"/>
            <a:chOff x="5499250" y="2796275"/>
            <a:chExt cx="2282875" cy="1722575"/>
          </a:xfrm>
        </p:grpSpPr>
        <p:sp>
          <p:nvSpPr>
            <p:cNvPr id="2983" name="Google Shape;2983;p72"/>
            <p:cNvSpPr/>
            <p:nvPr/>
          </p:nvSpPr>
          <p:spPr>
            <a:xfrm>
              <a:off x="6653875" y="3457675"/>
              <a:ext cx="333100" cy="169550"/>
            </a:xfrm>
            <a:custGeom>
              <a:rect b="b" l="l" r="r" t="t"/>
              <a:pathLst>
                <a:path extrusionOk="0" h="6782" w="13324">
                  <a:moveTo>
                    <a:pt x="2704" y="0"/>
                  </a:moveTo>
                  <a:cubicBezTo>
                    <a:pt x="2144" y="0"/>
                    <a:pt x="1648" y="166"/>
                    <a:pt x="1239" y="452"/>
                  </a:cubicBezTo>
                  <a:cubicBezTo>
                    <a:pt x="1208" y="468"/>
                    <a:pt x="1179" y="484"/>
                    <a:pt x="1149" y="502"/>
                  </a:cubicBezTo>
                  <a:cubicBezTo>
                    <a:pt x="1059" y="557"/>
                    <a:pt x="975" y="622"/>
                    <a:pt x="898" y="695"/>
                  </a:cubicBezTo>
                  <a:lnTo>
                    <a:pt x="930" y="704"/>
                  </a:lnTo>
                  <a:cubicBezTo>
                    <a:pt x="342" y="1268"/>
                    <a:pt x="0" y="2115"/>
                    <a:pt x="5" y="3050"/>
                  </a:cubicBezTo>
                  <a:cubicBezTo>
                    <a:pt x="6" y="3243"/>
                    <a:pt x="27" y="3443"/>
                    <a:pt x="133" y="3606"/>
                  </a:cubicBezTo>
                  <a:cubicBezTo>
                    <a:pt x="249" y="3783"/>
                    <a:pt x="447" y="3886"/>
                    <a:pt x="638" y="3979"/>
                  </a:cubicBezTo>
                  <a:cubicBezTo>
                    <a:pt x="1296" y="4300"/>
                    <a:pt x="1963" y="4596"/>
                    <a:pt x="2642" y="4869"/>
                  </a:cubicBezTo>
                  <a:cubicBezTo>
                    <a:pt x="4708" y="5702"/>
                    <a:pt x="6859" y="6308"/>
                    <a:pt x="9055" y="6679"/>
                  </a:cubicBezTo>
                  <a:cubicBezTo>
                    <a:pt x="9377" y="6733"/>
                    <a:pt x="9704" y="6782"/>
                    <a:pt x="10030" y="6782"/>
                  </a:cubicBezTo>
                  <a:cubicBezTo>
                    <a:pt x="10189" y="6782"/>
                    <a:pt x="10348" y="6770"/>
                    <a:pt x="10506" y="6741"/>
                  </a:cubicBezTo>
                  <a:cubicBezTo>
                    <a:pt x="11168" y="6621"/>
                    <a:pt x="11749" y="6207"/>
                    <a:pt x="12193" y="5700"/>
                  </a:cubicBezTo>
                  <a:cubicBezTo>
                    <a:pt x="12521" y="5327"/>
                    <a:pt x="12780" y="4903"/>
                    <a:pt x="13024" y="4473"/>
                  </a:cubicBezTo>
                  <a:cubicBezTo>
                    <a:pt x="13227" y="4116"/>
                    <a:pt x="13324" y="4025"/>
                    <a:pt x="13213" y="3957"/>
                  </a:cubicBezTo>
                  <a:cubicBezTo>
                    <a:pt x="13213" y="3834"/>
                    <a:pt x="13169" y="3713"/>
                    <a:pt x="13090" y="3619"/>
                  </a:cubicBezTo>
                  <a:cubicBezTo>
                    <a:pt x="12941" y="3446"/>
                    <a:pt x="12713" y="3365"/>
                    <a:pt x="12497" y="3291"/>
                  </a:cubicBezTo>
                  <a:lnTo>
                    <a:pt x="7667" y="1659"/>
                  </a:lnTo>
                  <a:cubicBezTo>
                    <a:pt x="6956" y="1417"/>
                    <a:pt x="6245" y="1178"/>
                    <a:pt x="5553" y="888"/>
                  </a:cubicBezTo>
                  <a:cubicBezTo>
                    <a:pt x="4783" y="565"/>
                    <a:pt x="4026" y="179"/>
                    <a:pt x="3203" y="42"/>
                  </a:cubicBezTo>
                  <a:cubicBezTo>
                    <a:pt x="3032" y="14"/>
                    <a:pt x="2865" y="0"/>
                    <a:pt x="2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6967550" y="3567925"/>
              <a:ext cx="157425" cy="72825"/>
            </a:xfrm>
            <a:custGeom>
              <a:rect b="b" l="l" r="r" t="t"/>
              <a:pathLst>
                <a:path extrusionOk="0" h="2913" w="6297">
                  <a:moveTo>
                    <a:pt x="756" y="1"/>
                  </a:moveTo>
                  <a:cubicBezTo>
                    <a:pt x="707" y="1"/>
                    <a:pt x="659" y="4"/>
                    <a:pt x="611" y="14"/>
                  </a:cubicBezTo>
                  <a:cubicBezTo>
                    <a:pt x="417" y="50"/>
                    <a:pt x="316" y="172"/>
                    <a:pt x="227" y="337"/>
                  </a:cubicBezTo>
                  <a:cubicBezTo>
                    <a:pt x="47" y="665"/>
                    <a:pt x="1" y="1011"/>
                    <a:pt x="5" y="1379"/>
                  </a:cubicBezTo>
                  <a:cubicBezTo>
                    <a:pt x="5" y="1429"/>
                    <a:pt x="9" y="1485"/>
                    <a:pt x="43" y="1521"/>
                  </a:cubicBezTo>
                  <a:cubicBezTo>
                    <a:pt x="73" y="1553"/>
                    <a:pt x="119" y="1562"/>
                    <a:pt x="161" y="1572"/>
                  </a:cubicBezTo>
                  <a:cubicBezTo>
                    <a:pt x="668" y="1687"/>
                    <a:pt x="1097" y="1999"/>
                    <a:pt x="1536" y="2260"/>
                  </a:cubicBezTo>
                  <a:cubicBezTo>
                    <a:pt x="1747" y="2386"/>
                    <a:pt x="1974" y="2525"/>
                    <a:pt x="2214" y="2588"/>
                  </a:cubicBezTo>
                  <a:cubicBezTo>
                    <a:pt x="2466" y="2652"/>
                    <a:pt x="2730" y="2639"/>
                    <a:pt x="2987" y="2679"/>
                  </a:cubicBezTo>
                  <a:cubicBezTo>
                    <a:pt x="3296" y="2727"/>
                    <a:pt x="3603" y="2793"/>
                    <a:pt x="3904" y="2876"/>
                  </a:cubicBezTo>
                  <a:cubicBezTo>
                    <a:pt x="3970" y="2894"/>
                    <a:pt x="4037" y="2913"/>
                    <a:pt x="4104" y="2913"/>
                  </a:cubicBezTo>
                  <a:cubicBezTo>
                    <a:pt x="4111" y="2913"/>
                    <a:pt x="4118" y="2912"/>
                    <a:pt x="4126" y="2912"/>
                  </a:cubicBezTo>
                  <a:cubicBezTo>
                    <a:pt x="4357" y="2899"/>
                    <a:pt x="4351" y="2703"/>
                    <a:pt x="4207" y="2572"/>
                  </a:cubicBezTo>
                  <a:cubicBezTo>
                    <a:pt x="3927" y="2315"/>
                    <a:pt x="3558" y="2195"/>
                    <a:pt x="3208" y="2063"/>
                  </a:cubicBezTo>
                  <a:cubicBezTo>
                    <a:pt x="2930" y="1959"/>
                    <a:pt x="2485" y="1832"/>
                    <a:pt x="2398" y="1505"/>
                  </a:cubicBezTo>
                  <a:cubicBezTo>
                    <a:pt x="2389" y="1481"/>
                    <a:pt x="2390" y="1455"/>
                    <a:pt x="2398" y="1433"/>
                  </a:cubicBezTo>
                  <a:cubicBezTo>
                    <a:pt x="2413" y="1402"/>
                    <a:pt x="2450" y="1391"/>
                    <a:pt x="2483" y="1383"/>
                  </a:cubicBezTo>
                  <a:cubicBezTo>
                    <a:pt x="2638" y="1347"/>
                    <a:pt x="2790" y="1331"/>
                    <a:pt x="2940" y="1331"/>
                  </a:cubicBezTo>
                  <a:cubicBezTo>
                    <a:pt x="3740" y="1331"/>
                    <a:pt x="4487" y="1768"/>
                    <a:pt x="5289" y="1849"/>
                  </a:cubicBezTo>
                  <a:cubicBezTo>
                    <a:pt x="5337" y="1854"/>
                    <a:pt x="5385" y="1857"/>
                    <a:pt x="5432" y="1857"/>
                  </a:cubicBezTo>
                  <a:cubicBezTo>
                    <a:pt x="5532" y="1857"/>
                    <a:pt x="5631" y="1843"/>
                    <a:pt x="5725" y="1801"/>
                  </a:cubicBezTo>
                  <a:cubicBezTo>
                    <a:pt x="5812" y="1763"/>
                    <a:pt x="5877" y="1751"/>
                    <a:pt x="5956" y="1751"/>
                  </a:cubicBezTo>
                  <a:cubicBezTo>
                    <a:pt x="5991" y="1751"/>
                    <a:pt x="6029" y="1754"/>
                    <a:pt x="6073" y="1757"/>
                  </a:cubicBezTo>
                  <a:cubicBezTo>
                    <a:pt x="6086" y="1758"/>
                    <a:pt x="6100" y="1759"/>
                    <a:pt x="6115" y="1759"/>
                  </a:cubicBezTo>
                  <a:cubicBezTo>
                    <a:pt x="6194" y="1759"/>
                    <a:pt x="6295" y="1738"/>
                    <a:pt x="6296" y="1644"/>
                  </a:cubicBezTo>
                  <a:cubicBezTo>
                    <a:pt x="6297" y="1602"/>
                    <a:pt x="6275" y="1561"/>
                    <a:pt x="6249" y="1528"/>
                  </a:cubicBezTo>
                  <a:cubicBezTo>
                    <a:pt x="6154" y="1402"/>
                    <a:pt x="6001" y="1336"/>
                    <a:pt x="5854" y="1276"/>
                  </a:cubicBezTo>
                  <a:lnTo>
                    <a:pt x="5002" y="927"/>
                  </a:lnTo>
                  <a:cubicBezTo>
                    <a:pt x="4749" y="822"/>
                    <a:pt x="4495" y="717"/>
                    <a:pt x="4236" y="632"/>
                  </a:cubicBezTo>
                  <a:cubicBezTo>
                    <a:pt x="3554" y="408"/>
                    <a:pt x="2827" y="295"/>
                    <a:pt x="2120" y="189"/>
                  </a:cubicBezTo>
                  <a:lnTo>
                    <a:pt x="1042" y="28"/>
                  </a:lnTo>
                  <a:cubicBezTo>
                    <a:pt x="947" y="15"/>
                    <a:pt x="851" y="1"/>
                    <a:pt x="756"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7062725" y="3590425"/>
              <a:ext cx="50775" cy="19200"/>
            </a:xfrm>
            <a:custGeom>
              <a:rect b="b" l="l" r="r" t="t"/>
              <a:pathLst>
                <a:path extrusionOk="0" h="768" w="2031">
                  <a:moveTo>
                    <a:pt x="57" y="0"/>
                  </a:moveTo>
                  <a:cubicBezTo>
                    <a:pt x="0" y="0"/>
                    <a:pt x="62" y="63"/>
                    <a:pt x="102" y="66"/>
                  </a:cubicBezTo>
                  <a:cubicBezTo>
                    <a:pt x="763" y="131"/>
                    <a:pt x="1368" y="426"/>
                    <a:pt x="1935" y="757"/>
                  </a:cubicBezTo>
                  <a:cubicBezTo>
                    <a:pt x="1948" y="764"/>
                    <a:pt x="1962" y="767"/>
                    <a:pt x="1974" y="767"/>
                  </a:cubicBezTo>
                  <a:cubicBezTo>
                    <a:pt x="2008" y="767"/>
                    <a:pt x="2031" y="745"/>
                    <a:pt x="1983" y="718"/>
                  </a:cubicBezTo>
                  <a:cubicBezTo>
                    <a:pt x="1391" y="373"/>
                    <a:pt x="758" y="66"/>
                    <a:pt x="67" y="1"/>
                  </a:cubicBezTo>
                  <a:cubicBezTo>
                    <a:pt x="63" y="0"/>
                    <a:pt x="60" y="0"/>
                    <a:pt x="57"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6532375" y="3111275"/>
              <a:ext cx="226575" cy="433525"/>
            </a:xfrm>
            <a:custGeom>
              <a:rect b="b" l="l" r="r" t="t"/>
              <a:pathLst>
                <a:path extrusionOk="0" h="17341" w="9063">
                  <a:moveTo>
                    <a:pt x="2281" y="1"/>
                  </a:moveTo>
                  <a:cubicBezTo>
                    <a:pt x="2266" y="1"/>
                    <a:pt x="2252" y="2"/>
                    <a:pt x="2237" y="3"/>
                  </a:cubicBezTo>
                  <a:cubicBezTo>
                    <a:pt x="1988" y="27"/>
                    <a:pt x="1821" y="266"/>
                    <a:pt x="1690" y="481"/>
                  </a:cubicBezTo>
                  <a:cubicBezTo>
                    <a:pt x="1450" y="873"/>
                    <a:pt x="1295" y="1290"/>
                    <a:pt x="1105" y="1704"/>
                  </a:cubicBezTo>
                  <a:cubicBezTo>
                    <a:pt x="0" y="4124"/>
                    <a:pt x="39" y="7254"/>
                    <a:pt x="1019" y="9686"/>
                  </a:cubicBezTo>
                  <a:cubicBezTo>
                    <a:pt x="1536" y="10972"/>
                    <a:pt x="1813" y="12332"/>
                    <a:pt x="2397" y="13601"/>
                  </a:cubicBezTo>
                  <a:cubicBezTo>
                    <a:pt x="2706" y="14277"/>
                    <a:pt x="3068" y="14928"/>
                    <a:pt x="3479" y="15548"/>
                  </a:cubicBezTo>
                  <a:cubicBezTo>
                    <a:pt x="3851" y="16104"/>
                    <a:pt x="4097" y="16645"/>
                    <a:pt x="4627" y="17092"/>
                  </a:cubicBezTo>
                  <a:cubicBezTo>
                    <a:pt x="4773" y="17215"/>
                    <a:pt x="4942" y="17329"/>
                    <a:pt x="5132" y="17340"/>
                  </a:cubicBezTo>
                  <a:cubicBezTo>
                    <a:pt x="5142" y="17341"/>
                    <a:pt x="5152" y="17341"/>
                    <a:pt x="5161" y="17341"/>
                  </a:cubicBezTo>
                  <a:cubicBezTo>
                    <a:pt x="5277" y="17341"/>
                    <a:pt x="5392" y="17304"/>
                    <a:pt x="5501" y="17263"/>
                  </a:cubicBezTo>
                  <a:cubicBezTo>
                    <a:pt x="6234" y="16991"/>
                    <a:pt x="6935" y="16523"/>
                    <a:pt x="7520" y="16010"/>
                  </a:cubicBezTo>
                  <a:cubicBezTo>
                    <a:pt x="7761" y="15799"/>
                    <a:pt x="7923" y="15542"/>
                    <a:pt x="8175" y="15343"/>
                  </a:cubicBezTo>
                  <a:cubicBezTo>
                    <a:pt x="8447" y="15126"/>
                    <a:pt x="8789" y="14951"/>
                    <a:pt x="8946" y="14624"/>
                  </a:cubicBezTo>
                  <a:cubicBezTo>
                    <a:pt x="9062" y="14385"/>
                    <a:pt x="9017" y="14044"/>
                    <a:pt x="8778" y="13926"/>
                  </a:cubicBezTo>
                  <a:cubicBezTo>
                    <a:pt x="8715" y="13894"/>
                    <a:pt x="8642" y="13880"/>
                    <a:pt x="8584" y="13839"/>
                  </a:cubicBezTo>
                  <a:cubicBezTo>
                    <a:pt x="8345" y="13672"/>
                    <a:pt x="8553" y="13305"/>
                    <a:pt x="8558" y="13012"/>
                  </a:cubicBezTo>
                  <a:cubicBezTo>
                    <a:pt x="8566" y="12534"/>
                    <a:pt x="8041" y="12297"/>
                    <a:pt x="7774" y="11978"/>
                  </a:cubicBezTo>
                  <a:cubicBezTo>
                    <a:pt x="7362" y="11483"/>
                    <a:pt x="7172" y="10811"/>
                    <a:pt x="6954" y="10215"/>
                  </a:cubicBezTo>
                  <a:cubicBezTo>
                    <a:pt x="6406" y="8718"/>
                    <a:pt x="5948" y="7186"/>
                    <a:pt x="5559" y="5641"/>
                  </a:cubicBezTo>
                  <a:cubicBezTo>
                    <a:pt x="5443" y="5182"/>
                    <a:pt x="5252" y="4172"/>
                    <a:pt x="4940" y="3149"/>
                  </a:cubicBezTo>
                  <a:cubicBezTo>
                    <a:pt x="4731" y="2473"/>
                    <a:pt x="4494" y="1781"/>
                    <a:pt x="4109" y="1182"/>
                  </a:cubicBezTo>
                  <a:cubicBezTo>
                    <a:pt x="3724" y="583"/>
                    <a:pt x="3281" y="404"/>
                    <a:pt x="2653" y="112"/>
                  </a:cubicBezTo>
                  <a:cubicBezTo>
                    <a:pt x="2534" y="57"/>
                    <a:pt x="2410" y="1"/>
                    <a:pt x="2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5548075" y="3763400"/>
              <a:ext cx="2185175" cy="595850"/>
            </a:xfrm>
            <a:custGeom>
              <a:rect b="b" l="l" r="r" t="t"/>
              <a:pathLst>
                <a:path extrusionOk="0" h="23834" w="87407">
                  <a:moveTo>
                    <a:pt x="1896" y="0"/>
                  </a:moveTo>
                  <a:cubicBezTo>
                    <a:pt x="849" y="0"/>
                    <a:pt x="1" y="850"/>
                    <a:pt x="1" y="1897"/>
                  </a:cubicBezTo>
                  <a:lnTo>
                    <a:pt x="1" y="23833"/>
                  </a:lnTo>
                  <a:lnTo>
                    <a:pt x="87406" y="23833"/>
                  </a:lnTo>
                  <a:lnTo>
                    <a:pt x="87406" y="1897"/>
                  </a:lnTo>
                  <a:cubicBezTo>
                    <a:pt x="87406" y="849"/>
                    <a:pt x="86557" y="0"/>
                    <a:pt x="85510" y="0"/>
                  </a:cubicBezTo>
                  <a:lnTo>
                    <a:pt x="1899" y="0"/>
                  </a:lnTo>
                  <a:cubicBezTo>
                    <a:pt x="1898" y="0"/>
                    <a:pt x="1897" y="0"/>
                    <a:pt x="18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5499250" y="4060600"/>
              <a:ext cx="2282875" cy="381200"/>
            </a:xfrm>
            <a:custGeom>
              <a:rect b="b" l="l" r="r" t="t"/>
              <a:pathLst>
                <a:path extrusionOk="0" h="15248" w="91315">
                  <a:moveTo>
                    <a:pt x="0" y="1"/>
                  </a:moveTo>
                  <a:lnTo>
                    <a:pt x="0" y="15247"/>
                  </a:lnTo>
                  <a:lnTo>
                    <a:pt x="91314" y="15247"/>
                  </a:lnTo>
                  <a:lnTo>
                    <a:pt x="91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5499250" y="3686000"/>
              <a:ext cx="55025" cy="832850"/>
            </a:xfrm>
            <a:custGeom>
              <a:rect b="b" l="l" r="r" t="t"/>
              <a:pathLst>
                <a:path extrusionOk="0" h="33314" w="2201">
                  <a:moveTo>
                    <a:pt x="468" y="1"/>
                  </a:moveTo>
                  <a:cubicBezTo>
                    <a:pt x="209" y="1"/>
                    <a:pt x="0" y="211"/>
                    <a:pt x="0" y="469"/>
                  </a:cubicBezTo>
                  <a:lnTo>
                    <a:pt x="0" y="33314"/>
                  </a:lnTo>
                  <a:lnTo>
                    <a:pt x="2201" y="33314"/>
                  </a:lnTo>
                  <a:lnTo>
                    <a:pt x="2201" y="469"/>
                  </a:lnTo>
                  <a:cubicBezTo>
                    <a:pt x="2201" y="210"/>
                    <a:pt x="1991" y="1"/>
                    <a:pt x="1731" y="1"/>
                  </a:cubicBezTo>
                  <a:lnTo>
                    <a:pt x="470" y="1"/>
                  </a:lnTo>
                  <a:cubicBezTo>
                    <a:pt x="469" y="1"/>
                    <a:pt x="468"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7727025" y="3327650"/>
              <a:ext cx="55050" cy="1191200"/>
            </a:xfrm>
            <a:custGeom>
              <a:rect b="b" l="l" r="r" t="t"/>
              <a:pathLst>
                <a:path extrusionOk="0" h="47648" w="2202">
                  <a:moveTo>
                    <a:pt x="471" y="0"/>
                  </a:moveTo>
                  <a:cubicBezTo>
                    <a:pt x="211" y="0"/>
                    <a:pt x="0" y="210"/>
                    <a:pt x="0" y="470"/>
                  </a:cubicBezTo>
                  <a:lnTo>
                    <a:pt x="0" y="47648"/>
                  </a:lnTo>
                  <a:lnTo>
                    <a:pt x="2202" y="47648"/>
                  </a:lnTo>
                  <a:lnTo>
                    <a:pt x="2202" y="470"/>
                  </a:lnTo>
                  <a:cubicBezTo>
                    <a:pt x="2202" y="210"/>
                    <a:pt x="1992" y="0"/>
                    <a:pt x="17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6670950" y="4136300"/>
              <a:ext cx="992125" cy="229800"/>
            </a:xfrm>
            <a:custGeom>
              <a:rect b="b" l="l" r="r" t="t"/>
              <a:pathLst>
                <a:path extrusionOk="0" h="9192" w="39685">
                  <a:moveTo>
                    <a:pt x="38859" y="825"/>
                  </a:moveTo>
                  <a:lnTo>
                    <a:pt x="38859" y="8367"/>
                  </a:lnTo>
                  <a:lnTo>
                    <a:pt x="826" y="8367"/>
                  </a:lnTo>
                  <a:lnTo>
                    <a:pt x="826" y="825"/>
                  </a:lnTo>
                  <a:close/>
                  <a:moveTo>
                    <a:pt x="0" y="1"/>
                  </a:moveTo>
                  <a:lnTo>
                    <a:pt x="0" y="9192"/>
                  </a:lnTo>
                  <a:lnTo>
                    <a:pt x="39685" y="9192"/>
                  </a:lnTo>
                  <a:lnTo>
                    <a:pt x="396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6844675" y="4221625"/>
              <a:ext cx="62950" cy="60550"/>
            </a:xfrm>
            <a:custGeom>
              <a:rect b="b" l="l" r="r" t="t"/>
              <a:pathLst>
                <a:path extrusionOk="0" h="2422" w="2518">
                  <a:moveTo>
                    <a:pt x="1307" y="0"/>
                  </a:moveTo>
                  <a:cubicBezTo>
                    <a:pt x="817" y="0"/>
                    <a:pt x="376" y="295"/>
                    <a:pt x="188" y="748"/>
                  </a:cubicBezTo>
                  <a:cubicBezTo>
                    <a:pt x="0" y="1200"/>
                    <a:pt x="105" y="1721"/>
                    <a:pt x="451" y="2067"/>
                  </a:cubicBezTo>
                  <a:cubicBezTo>
                    <a:pt x="682" y="2298"/>
                    <a:pt x="992" y="2422"/>
                    <a:pt x="1307" y="2422"/>
                  </a:cubicBezTo>
                  <a:cubicBezTo>
                    <a:pt x="1463" y="2422"/>
                    <a:pt x="1620" y="2391"/>
                    <a:pt x="1770" y="2329"/>
                  </a:cubicBezTo>
                  <a:cubicBezTo>
                    <a:pt x="2223" y="2142"/>
                    <a:pt x="2518" y="1700"/>
                    <a:pt x="2518" y="1210"/>
                  </a:cubicBezTo>
                  <a:cubicBezTo>
                    <a:pt x="2518" y="542"/>
                    <a:pt x="1975"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7423975" y="4221625"/>
              <a:ext cx="62975" cy="60550"/>
            </a:xfrm>
            <a:custGeom>
              <a:rect b="b" l="l" r="r" t="t"/>
              <a:pathLst>
                <a:path extrusionOk="0" h="2422" w="2519">
                  <a:moveTo>
                    <a:pt x="1308" y="0"/>
                  </a:moveTo>
                  <a:cubicBezTo>
                    <a:pt x="818" y="0"/>
                    <a:pt x="376" y="295"/>
                    <a:pt x="189" y="748"/>
                  </a:cubicBezTo>
                  <a:cubicBezTo>
                    <a:pt x="1" y="1199"/>
                    <a:pt x="105" y="1721"/>
                    <a:pt x="451" y="2067"/>
                  </a:cubicBezTo>
                  <a:cubicBezTo>
                    <a:pt x="683" y="2298"/>
                    <a:pt x="992" y="2421"/>
                    <a:pt x="1307" y="2421"/>
                  </a:cubicBezTo>
                  <a:cubicBezTo>
                    <a:pt x="1463" y="2421"/>
                    <a:pt x="1621" y="2391"/>
                    <a:pt x="1771" y="2329"/>
                  </a:cubicBezTo>
                  <a:cubicBezTo>
                    <a:pt x="2223" y="2142"/>
                    <a:pt x="2518" y="1700"/>
                    <a:pt x="2518" y="1210"/>
                  </a:cubicBezTo>
                  <a:cubicBezTo>
                    <a:pt x="2518" y="542"/>
                    <a:pt x="1976"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5618275" y="4136300"/>
              <a:ext cx="992150" cy="229800"/>
            </a:xfrm>
            <a:custGeom>
              <a:rect b="b" l="l" r="r" t="t"/>
              <a:pathLst>
                <a:path extrusionOk="0" h="9192" w="39686">
                  <a:moveTo>
                    <a:pt x="38859" y="825"/>
                  </a:moveTo>
                  <a:lnTo>
                    <a:pt x="38859" y="8367"/>
                  </a:lnTo>
                  <a:lnTo>
                    <a:pt x="826" y="8367"/>
                  </a:lnTo>
                  <a:lnTo>
                    <a:pt x="826" y="825"/>
                  </a:lnTo>
                  <a:close/>
                  <a:moveTo>
                    <a:pt x="0" y="1"/>
                  </a:moveTo>
                  <a:lnTo>
                    <a:pt x="0" y="9192"/>
                  </a:lnTo>
                  <a:lnTo>
                    <a:pt x="39685" y="9192"/>
                  </a:lnTo>
                  <a:lnTo>
                    <a:pt x="396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5792025" y="4221625"/>
              <a:ext cx="62925" cy="60550"/>
            </a:xfrm>
            <a:custGeom>
              <a:rect b="b" l="l" r="r" t="t"/>
              <a:pathLst>
                <a:path extrusionOk="0" h="2422" w="2517">
                  <a:moveTo>
                    <a:pt x="1307" y="0"/>
                  </a:moveTo>
                  <a:cubicBezTo>
                    <a:pt x="816" y="0"/>
                    <a:pt x="375" y="295"/>
                    <a:pt x="188" y="748"/>
                  </a:cubicBezTo>
                  <a:cubicBezTo>
                    <a:pt x="1" y="1199"/>
                    <a:pt x="104" y="1721"/>
                    <a:pt x="450" y="2067"/>
                  </a:cubicBezTo>
                  <a:cubicBezTo>
                    <a:pt x="681" y="2298"/>
                    <a:pt x="991" y="2421"/>
                    <a:pt x="1306" y="2421"/>
                  </a:cubicBezTo>
                  <a:cubicBezTo>
                    <a:pt x="1463" y="2421"/>
                    <a:pt x="1620" y="2391"/>
                    <a:pt x="1769" y="2329"/>
                  </a:cubicBezTo>
                  <a:cubicBezTo>
                    <a:pt x="2222" y="2142"/>
                    <a:pt x="2517" y="1700"/>
                    <a:pt x="2517" y="1210"/>
                  </a:cubicBezTo>
                  <a:cubicBezTo>
                    <a:pt x="2517" y="542"/>
                    <a:pt x="1975"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6371325" y="4221625"/>
              <a:ext cx="62950" cy="60550"/>
            </a:xfrm>
            <a:custGeom>
              <a:rect b="b" l="l" r="r" t="t"/>
              <a:pathLst>
                <a:path extrusionOk="0" h="2422" w="2518">
                  <a:moveTo>
                    <a:pt x="1307" y="0"/>
                  </a:moveTo>
                  <a:cubicBezTo>
                    <a:pt x="817" y="0"/>
                    <a:pt x="376" y="295"/>
                    <a:pt x="188" y="748"/>
                  </a:cubicBezTo>
                  <a:cubicBezTo>
                    <a:pt x="0" y="1200"/>
                    <a:pt x="105" y="1721"/>
                    <a:pt x="451" y="2067"/>
                  </a:cubicBezTo>
                  <a:cubicBezTo>
                    <a:pt x="682" y="2298"/>
                    <a:pt x="991" y="2422"/>
                    <a:pt x="1306" y="2422"/>
                  </a:cubicBezTo>
                  <a:cubicBezTo>
                    <a:pt x="1462" y="2422"/>
                    <a:pt x="1620" y="2391"/>
                    <a:pt x="1770" y="2329"/>
                  </a:cubicBezTo>
                  <a:cubicBezTo>
                    <a:pt x="2222" y="2142"/>
                    <a:pt x="2517" y="1700"/>
                    <a:pt x="2517" y="1210"/>
                  </a:cubicBezTo>
                  <a:cubicBezTo>
                    <a:pt x="2517" y="542"/>
                    <a:pt x="1975" y="0"/>
                    <a:pt x="1307" y="0"/>
                  </a:cubicBezTo>
                  <a:close/>
                </a:path>
              </a:pathLst>
            </a:custGeom>
            <a:solidFill>
              <a:srgbClr val="C9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5669075" y="3490400"/>
              <a:ext cx="1507475" cy="695325"/>
            </a:xfrm>
            <a:custGeom>
              <a:rect b="b" l="l" r="r" t="t"/>
              <a:pathLst>
                <a:path extrusionOk="0" h="27813" w="60299">
                  <a:moveTo>
                    <a:pt x="55000" y="0"/>
                  </a:moveTo>
                  <a:cubicBezTo>
                    <a:pt x="54764" y="0"/>
                    <a:pt x="54546" y="2"/>
                    <a:pt x="54353" y="2"/>
                  </a:cubicBezTo>
                  <a:cubicBezTo>
                    <a:pt x="52225" y="4"/>
                    <a:pt x="50111" y="317"/>
                    <a:pt x="47999" y="530"/>
                  </a:cubicBezTo>
                  <a:cubicBezTo>
                    <a:pt x="44226" y="912"/>
                    <a:pt x="40510" y="1723"/>
                    <a:pt x="36848" y="2689"/>
                  </a:cubicBezTo>
                  <a:cubicBezTo>
                    <a:pt x="34806" y="3228"/>
                    <a:pt x="32766" y="3817"/>
                    <a:pt x="30669" y="4056"/>
                  </a:cubicBezTo>
                  <a:cubicBezTo>
                    <a:pt x="29579" y="4180"/>
                    <a:pt x="28483" y="4209"/>
                    <a:pt x="27386" y="4209"/>
                  </a:cubicBezTo>
                  <a:cubicBezTo>
                    <a:pt x="26434" y="4209"/>
                    <a:pt x="25480" y="4188"/>
                    <a:pt x="24528" y="4188"/>
                  </a:cubicBezTo>
                  <a:cubicBezTo>
                    <a:pt x="24485" y="4188"/>
                    <a:pt x="24442" y="4188"/>
                    <a:pt x="24399" y="4188"/>
                  </a:cubicBezTo>
                  <a:cubicBezTo>
                    <a:pt x="17139" y="4201"/>
                    <a:pt x="9337" y="5421"/>
                    <a:pt x="2741" y="8572"/>
                  </a:cubicBezTo>
                  <a:cubicBezTo>
                    <a:pt x="1899" y="8974"/>
                    <a:pt x="1028" y="9454"/>
                    <a:pt x="566" y="10265"/>
                  </a:cubicBezTo>
                  <a:cubicBezTo>
                    <a:pt x="0" y="11257"/>
                    <a:pt x="183" y="12489"/>
                    <a:pt x="381" y="13615"/>
                  </a:cubicBezTo>
                  <a:cubicBezTo>
                    <a:pt x="1129" y="17849"/>
                    <a:pt x="1875" y="22083"/>
                    <a:pt x="2623" y="26318"/>
                  </a:cubicBezTo>
                  <a:cubicBezTo>
                    <a:pt x="2717" y="26852"/>
                    <a:pt x="2866" y="27462"/>
                    <a:pt x="3352" y="27703"/>
                  </a:cubicBezTo>
                  <a:cubicBezTo>
                    <a:pt x="3526" y="27789"/>
                    <a:pt x="3719" y="27812"/>
                    <a:pt x="3915" y="27812"/>
                  </a:cubicBezTo>
                  <a:cubicBezTo>
                    <a:pt x="4030" y="27812"/>
                    <a:pt x="4145" y="27804"/>
                    <a:pt x="4259" y="27796"/>
                  </a:cubicBezTo>
                  <a:cubicBezTo>
                    <a:pt x="15752" y="26947"/>
                    <a:pt x="27270" y="26095"/>
                    <a:pt x="38620" y="24090"/>
                  </a:cubicBezTo>
                  <a:cubicBezTo>
                    <a:pt x="43122" y="23293"/>
                    <a:pt x="47653" y="22296"/>
                    <a:pt x="51721" y="20210"/>
                  </a:cubicBezTo>
                  <a:cubicBezTo>
                    <a:pt x="52746" y="19684"/>
                    <a:pt x="53487" y="19181"/>
                    <a:pt x="53502" y="18005"/>
                  </a:cubicBezTo>
                  <a:cubicBezTo>
                    <a:pt x="53522" y="16490"/>
                    <a:pt x="53595" y="14966"/>
                    <a:pt x="53746" y="13459"/>
                  </a:cubicBezTo>
                  <a:cubicBezTo>
                    <a:pt x="54008" y="10849"/>
                    <a:pt x="54664" y="8185"/>
                    <a:pt x="56059" y="5938"/>
                  </a:cubicBezTo>
                  <a:cubicBezTo>
                    <a:pt x="56746" y="4832"/>
                    <a:pt x="57619" y="3839"/>
                    <a:pt x="58683" y="3082"/>
                  </a:cubicBezTo>
                  <a:cubicBezTo>
                    <a:pt x="59134" y="2761"/>
                    <a:pt x="60288" y="2438"/>
                    <a:pt x="60297" y="1841"/>
                  </a:cubicBezTo>
                  <a:cubicBezTo>
                    <a:pt x="60298" y="1740"/>
                    <a:pt x="60268" y="1632"/>
                    <a:pt x="60196" y="1515"/>
                  </a:cubicBezTo>
                  <a:lnTo>
                    <a:pt x="60196" y="1515"/>
                  </a:lnTo>
                  <a:cubicBezTo>
                    <a:pt x="60208" y="1470"/>
                    <a:pt x="60212" y="1421"/>
                    <a:pt x="60205" y="1369"/>
                  </a:cubicBezTo>
                  <a:cubicBezTo>
                    <a:pt x="60186" y="1233"/>
                    <a:pt x="60092" y="1119"/>
                    <a:pt x="59992" y="1025"/>
                  </a:cubicBezTo>
                  <a:cubicBezTo>
                    <a:pt x="58982" y="65"/>
                    <a:pt x="56587" y="0"/>
                    <a:pt x="550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6797675" y="3634550"/>
              <a:ext cx="40600" cy="35125"/>
            </a:xfrm>
            <a:custGeom>
              <a:rect b="b" l="l" r="r" t="t"/>
              <a:pathLst>
                <a:path extrusionOk="0" h="1405" w="1624">
                  <a:moveTo>
                    <a:pt x="778" y="1"/>
                  </a:moveTo>
                  <a:cubicBezTo>
                    <a:pt x="730" y="1"/>
                    <a:pt x="685" y="16"/>
                    <a:pt x="681" y="56"/>
                  </a:cubicBezTo>
                  <a:cubicBezTo>
                    <a:pt x="676" y="127"/>
                    <a:pt x="669" y="197"/>
                    <a:pt x="663" y="266"/>
                  </a:cubicBezTo>
                  <a:cubicBezTo>
                    <a:pt x="635" y="366"/>
                    <a:pt x="608" y="466"/>
                    <a:pt x="582" y="566"/>
                  </a:cubicBezTo>
                  <a:lnTo>
                    <a:pt x="343" y="603"/>
                  </a:lnTo>
                  <a:cubicBezTo>
                    <a:pt x="238" y="620"/>
                    <a:pt x="110" y="627"/>
                    <a:pt x="31" y="710"/>
                  </a:cubicBezTo>
                  <a:cubicBezTo>
                    <a:pt x="1" y="744"/>
                    <a:pt x="33" y="777"/>
                    <a:pt x="71" y="786"/>
                  </a:cubicBezTo>
                  <a:cubicBezTo>
                    <a:pt x="151" y="803"/>
                    <a:pt x="232" y="811"/>
                    <a:pt x="315" y="811"/>
                  </a:cubicBezTo>
                  <a:cubicBezTo>
                    <a:pt x="336" y="811"/>
                    <a:pt x="358" y="811"/>
                    <a:pt x="380" y="810"/>
                  </a:cubicBezTo>
                  <a:cubicBezTo>
                    <a:pt x="426" y="807"/>
                    <a:pt x="475" y="804"/>
                    <a:pt x="523" y="803"/>
                  </a:cubicBezTo>
                  <a:lnTo>
                    <a:pt x="523" y="803"/>
                  </a:lnTo>
                  <a:cubicBezTo>
                    <a:pt x="479" y="984"/>
                    <a:pt x="440" y="1166"/>
                    <a:pt x="403" y="1348"/>
                  </a:cubicBezTo>
                  <a:cubicBezTo>
                    <a:pt x="397" y="1382"/>
                    <a:pt x="464" y="1400"/>
                    <a:pt x="483" y="1402"/>
                  </a:cubicBezTo>
                  <a:cubicBezTo>
                    <a:pt x="493" y="1403"/>
                    <a:pt x="504" y="1404"/>
                    <a:pt x="516" y="1404"/>
                  </a:cubicBezTo>
                  <a:cubicBezTo>
                    <a:pt x="548" y="1404"/>
                    <a:pt x="583" y="1397"/>
                    <a:pt x="607" y="1377"/>
                  </a:cubicBezTo>
                  <a:lnTo>
                    <a:pt x="947" y="1081"/>
                  </a:lnTo>
                  <a:cubicBezTo>
                    <a:pt x="1055" y="1171"/>
                    <a:pt x="1174" y="1249"/>
                    <a:pt x="1302" y="1310"/>
                  </a:cubicBezTo>
                  <a:cubicBezTo>
                    <a:pt x="1323" y="1320"/>
                    <a:pt x="1354" y="1327"/>
                    <a:pt x="1384" y="1327"/>
                  </a:cubicBezTo>
                  <a:cubicBezTo>
                    <a:pt x="1424" y="1327"/>
                    <a:pt x="1463" y="1315"/>
                    <a:pt x="1483" y="1285"/>
                  </a:cubicBezTo>
                  <a:cubicBezTo>
                    <a:pt x="1511" y="1242"/>
                    <a:pt x="1496" y="1192"/>
                    <a:pt x="1473" y="1151"/>
                  </a:cubicBezTo>
                  <a:cubicBezTo>
                    <a:pt x="1447" y="1103"/>
                    <a:pt x="1416" y="1058"/>
                    <a:pt x="1388" y="1013"/>
                  </a:cubicBezTo>
                  <a:lnTo>
                    <a:pt x="1262" y="807"/>
                  </a:lnTo>
                  <a:lnTo>
                    <a:pt x="1369" y="714"/>
                  </a:lnTo>
                  <a:lnTo>
                    <a:pt x="1498" y="601"/>
                  </a:lnTo>
                  <a:cubicBezTo>
                    <a:pt x="1532" y="571"/>
                    <a:pt x="1590" y="537"/>
                    <a:pt x="1605" y="494"/>
                  </a:cubicBezTo>
                  <a:cubicBezTo>
                    <a:pt x="1624" y="439"/>
                    <a:pt x="1545" y="425"/>
                    <a:pt x="1496" y="425"/>
                  </a:cubicBezTo>
                  <a:cubicBezTo>
                    <a:pt x="1487" y="425"/>
                    <a:pt x="1478" y="425"/>
                    <a:pt x="1472" y="426"/>
                  </a:cubicBezTo>
                  <a:cubicBezTo>
                    <a:pt x="1347" y="445"/>
                    <a:pt x="1224" y="465"/>
                    <a:pt x="1100" y="484"/>
                  </a:cubicBezTo>
                  <a:lnTo>
                    <a:pt x="1005" y="241"/>
                  </a:lnTo>
                  <a:cubicBezTo>
                    <a:pt x="975" y="164"/>
                    <a:pt x="950" y="84"/>
                    <a:pt x="884" y="28"/>
                  </a:cubicBezTo>
                  <a:cubicBezTo>
                    <a:pt x="865" y="13"/>
                    <a:pt x="821"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5977300" y="3882650"/>
              <a:ext cx="40625" cy="35150"/>
            </a:xfrm>
            <a:custGeom>
              <a:rect b="b" l="l" r="r" t="t"/>
              <a:pathLst>
                <a:path extrusionOk="0" h="1406" w="1625">
                  <a:moveTo>
                    <a:pt x="778" y="1"/>
                  </a:moveTo>
                  <a:cubicBezTo>
                    <a:pt x="731" y="1"/>
                    <a:pt x="686" y="16"/>
                    <a:pt x="683" y="57"/>
                  </a:cubicBezTo>
                  <a:cubicBezTo>
                    <a:pt x="676" y="128"/>
                    <a:pt x="670" y="197"/>
                    <a:pt x="663" y="267"/>
                  </a:cubicBezTo>
                  <a:cubicBezTo>
                    <a:pt x="635" y="367"/>
                    <a:pt x="608" y="467"/>
                    <a:pt x="583" y="567"/>
                  </a:cubicBezTo>
                  <a:lnTo>
                    <a:pt x="345" y="604"/>
                  </a:lnTo>
                  <a:cubicBezTo>
                    <a:pt x="239" y="621"/>
                    <a:pt x="110" y="628"/>
                    <a:pt x="33" y="711"/>
                  </a:cubicBezTo>
                  <a:cubicBezTo>
                    <a:pt x="1" y="745"/>
                    <a:pt x="34" y="778"/>
                    <a:pt x="71" y="787"/>
                  </a:cubicBezTo>
                  <a:cubicBezTo>
                    <a:pt x="151" y="804"/>
                    <a:pt x="233" y="812"/>
                    <a:pt x="315" y="812"/>
                  </a:cubicBezTo>
                  <a:cubicBezTo>
                    <a:pt x="337" y="812"/>
                    <a:pt x="358" y="812"/>
                    <a:pt x="380" y="811"/>
                  </a:cubicBezTo>
                  <a:cubicBezTo>
                    <a:pt x="427" y="808"/>
                    <a:pt x="475" y="805"/>
                    <a:pt x="523" y="804"/>
                  </a:cubicBezTo>
                  <a:lnTo>
                    <a:pt x="523" y="804"/>
                  </a:lnTo>
                  <a:cubicBezTo>
                    <a:pt x="480" y="985"/>
                    <a:pt x="440" y="1167"/>
                    <a:pt x="405" y="1349"/>
                  </a:cubicBezTo>
                  <a:cubicBezTo>
                    <a:pt x="398" y="1383"/>
                    <a:pt x="464" y="1399"/>
                    <a:pt x="484" y="1403"/>
                  </a:cubicBezTo>
                  <a:cubicBezTo>
                    <a:pt x="494" y="1404"/>
                    <a:pt x="505" y="1405"/>
                    <a:pt x="517" y="1405"/>
                  </a:cubicBezTo>
                  <a:cubicBezTo>
                    <a:pt x="549" y="1405"/>
                    <a:pt x="583" y="1398"/>
                    <a:pt x="607" y="1378"/>
                  </a:cubicBezTo>
                  <a:lnTo>
                    <a:pt x="947" y="1082"/>
                  </a:lnTo>
                  <a:cubicBezTo>
                    <a:pt x="1055" y="1172"/>
                    <a:pt x="1175" y="1250"/>
                    <a:pt x="1302" y="1311"/>
                  </a:cubicBezTo>
                  <a:cubicBezTo>
                    <a:pt x="1324" y="1321"/>
                    <a:pt x="1354" y="1328"/>
                    <a:pt x="1384" y="1328"/>
                  </a:cubicBezTo>
                  <a:cubicBezTo>
                    <a:pt x="1424" y="1328"/>
                    <a:pt x="1464" y="1316"/>
                    <a:pt x="1484" y="1286"/>
                  </a:cubicBezTo>
                  <a:cubicBezTo>
                    <a:pt x="1512" y="1243"/>
                    <a:pt x="1496" y="1193"/>
                    <a:pt x="1473" y="1152"/>
                  </a:cubicBezTo>
                  <a:cubicBezTo>
                    <a:pt x="1447" y="1104"/>
                    <a:pt x="1417" y="1059"/>
                    <a:pt x="1388" y="1012"/>
                  </a:cubicBezTo>
                  <a:lnTo>
                    <a:pt x="1262" y="807"/>
                  </a:lnTo>
                  <a:lnTo>
                    <a:pt x="1369" y="715"/>
                  </a:lnTo>
                  <a:lnTo>
                    <a:pt x="1499" y="602"/>
                  </a:lnTo>
                  <a:cubicBezTo>
                    <a:pt x="1532" y="572"/>
                    <a:pt x="1590" y="538"/>
                    <a:pt x="1605" y="495"/>
                  </a:cubicBezTo>
                  <a:cubicBezTo>
                    <a:pt x="1625" y="441"/>
                    <a:pt x="1548" y="425"/>
                    <a:pt x="1499" y="425"/>
                  </a:cubicBezTo>
                  <a:cubicBezTo>
                    <a:pt x="1488" y="425"/>
                    <a:pt x="1479" y="426"/>
                    <a:pt x="1472" y="427"/>
                  </a:cubicBezTo>
                  <a:lnTo>
                    <a:pt x="1100" y="485"/>
                  </a:lnTo>
                  <a:lnTo>
                    <a:pt x="1006" y="242"/>
                  </a:lnTo>
                  <a:cubicBezTo>
                    <a:pt x="975" y="165"/>
                    <a:pt x="950" y="85"/>
                    <a:pt x="885" y="29"/>
                  </a:cubicBezTo>
                  <a:cubicBezTo>
                    <a:pt x="865" y="13"/>
                    <a:pt x="821"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6946975" y="3525425"/>
              <a:ext cx="40625" cy="35100"/>
            </a:xfrm>
            <a:custGeom>
              <a:rect b="b" l="l" r="r" t="t"/>
              <a:pathLst>
                <a:path extrusionOk="0" h="1404" w="1625">
                  <a:moveTo>
                    <a:pt x="778" y="1"/>
                  </a:moveTo>
                  <a:cubicBezTo>
                    <a:pt x="730" y="1"/>
                    <a:pt x="686" y="15"/>
                    <a:pt x="682" y="56"/>
                  </a:cubicBezTo>
                  <a:cubicBezTo>
                    <a:pt x="675" y="126"/>
                    <a:pt x="670" y="197"/>
                    <a:pt x="664" y="266"/>
                  </a:cubicBezTo>
                  <a:cubicBezTo>
                    <a:pt x="636" y="366"/>
                    <a:pt x="608" y="466"/>
                    <a:pt x="582" y="566"/>
                  </a:cubicBezTo>
                  <a:lnTo>
                    <a:pt x="344" y="603"/>
                  </a:lnTo>
                  <a:cubicBezTo>
                    <a:pt x="238" y="620"/>
                    <a:pt x="109" y="627"/>
                    <a:pt x="32" y="710"/>
                  </a:cubicBezTo>
                  <a:cubicBezTo>
                    <a:pt x="0" y="744"/>
                    <a:pt x="33" y="778"/>
                    <a:pt x="71" y="786"/>
                  </a:cubicBezTo>
                  <a:cubicBezTo>
                    <a:pt x="151" y="803"/>
                    <a:pt x="233" y="811"/>
                    <a:pt x="315" y="811"/>
                  </a:cubicBezTo>
                  <a:cubicBezTo>
                    <a:pt x="336" y="811"/>
                    <a:pt x="358" y="811"/>
                    <a:pt x="379" y="809"/>
                  </a:cubicBezTo>
                  <a:cubicBezTo>
                    <a:pt x="427" y="808"/>
                    <a:pt x="474" y="804"/>
                    <a:pt x="523" y="803"/>
                  </a:cubicBezTo>
                  <a:lnTo>
                    <a:pt x="523" y="803"/>
                  </a:lnTo>
                  <a:cubicBezTo>
                    <a:pt x="480" y="984"/>
                    <a:pt x="439" y="1166"/>
                    <a:pt x="404" y="1348"/>
                  </a:cubicBezTo>
                  <a:cubicBezTo>
                    <a:pt x="397" y="1382"/>
                    <a:pt x="463" y="1399"/>
                    <a:pt x="484" y="1402"/>
                  </a:cubicBezTo>
                  <a:cubicBezTo>
                    <a:pt x="494" y="1403"/>
                    <a:pt x="505" y="1404"/>
                    <a:pt x="516" y="1404"/>
                  </a:cubicBezTo>
                  <a:cubicBezTo>
                    <a:pt x="549" y="1404"/>
                    <a:pt x="583" y="1397"/>
                    <a:pt x="606" y="1377"/>
                  </a:cubicBezTo>
                  <a:lnTo>
                    <a:pt x="946" y="1081"/>
                  </a:lnTo>
                  <a:cubicBezTo>
                    <a:pt x="1055" y="1172"/>
                    <a:pt x="1174" y="1248"/>
                    <a:pt x="1303" y="1310"/>
                  </a:cubicBezTo>
                  <a:cubicBezTo>
                    <a:pt x="1324" y="1320"/>
                    <a:pt x="1354" y="1327"/>
                    <a:pt x="1384" y="1327"/>
                  </a:cubicBezTo>
                  <a:cubicBezTo>
                    <a:pt x="1424" y="1327"/>
                    <a:pt x="1464" y="1315"/>
                    <a:pt x="1484" y="1285"/>
                  </a:cubicBezTo>
                  <a:cubicBezTo>
                    <a:pt x="1512" y="1243"/>
                    <a:pt x="1495" y="1192"/>
                    <a:pt x="1474" y="1151"/>
                  </a:cubicBezTo>
                  <a:cubicBezTo>
                    <a:pt x="1447" y="1103"/>
                    <a:pt x="1417" y="1058"/>
                    <a:pt x="1389" y="1012"/>
                  </a:cubicBezTo>
                  <a:lnTo>
                    <a:pt x="1262" y="807"/>
                  </a:lnTo>
                  <a:lnTo>
                    <a:pt x="1369" y="714"/>
                  </a:lnTo>
                  <a:lnTo>
                    <a:pt x="1499" y="601"/>
                  </a:lnTo>
                  <a:cubicBezTo>
                    <a:pt x="1533" y="571"/>
                    <a:pt x="1590" y="538"/>
                    <a:pt x="1605" y="494"/>
                  </a:cubicBezTo>
                  <a:cubicBezTo>
                    <a:pt x="1624" y="439"/>
                    <a:pt x="1545" y="424"/>
                    <a:pt x="1496" y="424"/>
                  </a:cubicBezTo>
                  <a:cubicBezTo>
                    <a:pt x="1486" y="424"/>
                    <a:pt x="1478" y="425"/>
                    <a:pt x="1472" y="426"/>
                  </a:cubicBezTo>
                  <a:lnTo>
                    <a:pt x="1099" y="484"/>
                  </a:lnTo>
                  <a:cubicBezTo>
                    <a:pt x="1068" y="403"/>
                    <a:pt x="1037" y="322"/>
                    <a:pt x="1005" y="241"/>
                  </a:cubicBezTo>
                  <a:cubicBezTo>
                    <a:pt x="975" y="164"/>
                    <a:pt x="950" y="83"/>
                    <a:pt x="884" y="28"/>
                  </a:cubicBezTo>
                  <a:cubicBezTo>
                    <a:pt x="865" y="12"/>
                    <a:pt x="820"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6075600" y="3662775"/>
              <a:ext cx="40600" cy="35100"/>
            </a:xfrm>
            <a:custGeom>
              <a:rect b="b" l="l" r="r" t="t"/>
              <a:pathLst>
                <a:path extrusionOk="0" h="1404" w="1624">
                  <a:moveTo>
                    <a:pt x="777" y="1"/>
                  </a:moveTo>
                  <a:cubicBezTo>
                    <a:pt x="729" y="1"/>
                    <a:pt x="684" y="16"/>
                    <a:pt x="680" y="57"/>
                  </a:cubicBezTo>
                  <a:lnTo>
                    <a:pt x="662" y="267"/>
                  </a:lnTo>
                  <a:cubicBezTo>
                    <a:pt x="634" y="367"/>
                    <a:pt x="606" y="467"/>
                    <a:pt x="582" y="567"/>
                  </a:cubicBezTo>
                  <a:lnTo>
                    <a:pt x="344" y="603"/>
                  </a:lnTo>
                  <a:cubicBezTo>
                    <a:pt x="238" y="620"/>
                    <a:pt x="110" y="627"/>
                    <a:pt x="32" y="710"/>
                  </a:cubicBezTo>
                  <a:cubicBezTo>
                    <a:pt x="1" y="744"/>
                    <a:pt x="32" y="776"/>
                    <a:pt x="71" y="786"/>
                  </a:cubicBezTo>
                  <a:cubicBezTo>
                    <a:pt x="151" y="803"/>
                    <a:pt x="233" y="811"/>
                    <a:pt x="315" y="811"/>
                  </a:cubicBezTo>
                  <a:cubicBezTo>
                    <a:pt x="337" y="811"/>
                    <a:pt x="358" y="811"/>
                    <a:pt x="380" y="809"/>
                  </a:cubicBezTo>
                  <a:cubicBezTo>
                    <a:pt x="426" y="807"/>
                    <a:pt x="475" y="804"/>
                    <a:pt x="523" y="803"/>
                  </a:cubicBezTo>
                  <a:lnTo>
                    <a:pt x="523" y="803"/>
                  </a:lnTo>
                  <a:cubicBezTo>
                    <a:pt x="479" y="984"/>
                    <a:pt x="440" y="1166"/>
                    <a:pt x="403" y="1348"/>
                  </a:cubicBezTo>
                  <a:cubicBezTo>
                    <a:pt x="398" y="1382"/>
                    <a:pt x="464" y="1398"/>
                    <a:pt x="484" y="1402"/>
                  </a:cubicBezTo>
                  <a:cubicBezTo>
                    <a:pt x="494" y="1403"/>
                    <a:pt x="505" y="1404"/>
                    <a:pt x="516" y="1404"/>
                  </a:cubicBezTo>
                  <a:cubicBezTo>
                    <a:pt x="548" y="1404"/>
                    <a:pt x="583" y="1397"/>
                    <a:pt x="606" y="1377"/>
                  </a:cubicBezTo>
                  <a:lnTo>
                    <a:pt x="947" y="1080"/>
                  </a:lnTo>
                  <a:cubicBezTo>
                    <a:pt x="1055" y="1171"/>
                    <a:pt x="1175" y="1248"/>
                    <a:pt x="1302" y="1308"/>
                  </a:cubicBezTo>
                  <a:cubicBezTo>
                    <a:pt x="1324" y="1319"/>
                    <a:pt x="1355" y="1326"/>
                    <a:pt x="1386" y="1326"/>
                  </a:cubicBezTo>
                  <a:cubicBezTo>
                    <a:pt x="1425" y="1326"/>
                    <a:pt x="1464" y="1315"/>
                    <a:pt x="1483" y="1285"/>
                  </a:cubicBezTo>
                  <a:cubicBezTo>
                    <a:pt x="1512" y="1242"/>
                    <a:pt x="1496" y="1192"/>
                    <a:pt x="1473" y="1151"/>
                  </a:cubicBezTo>
                  <a:cubicBezTo>
                    <a:pt x="1447" y="1103"/>
                    <a:pt x="1416" y="1058"/>
                    <a:pt x="1388" y="1011"/>
                  </a:cubicBezTo>
                  <a:lnTo>
                    <a:pt x="1262" y="806"/>
                  </a:lnTo>
                  <a:lnTo>
                    <a:pt x="1369" y="714"/>
                  </a:lnTo>
                  <a:lnTo>
                    <a:pt x="1498" y="601"/>
                  </a:lnTo>
                  <a:cubicBezTo>
                    <a:pt x="1532" y="571"/>
                    <a:pt x="1590" y="538"/>
                    <a:pt x="1605" y="494"/>
                  </a:cubicBezTo>
                  <a:cubicBezTo>
                    <a:pt x="1624" y="440"/>
                    <a:pt x="1543" y="424"/>
                    <a:pt x="1494" y="424"/>
                  </a:cubicBezTo>
                  <a:cubicBezTo>
                    <a:pt x="1485" y="424"/>
                    <a:pt x="1477" y="425"/>
                    <a:pt x="1471" y="426"/>
                  </a:cubicBezTo>
                  <a:lnTo>
                    <a:pt x="1099" y="485"/>
                  </a:lnTo>
                  <a:cubicBezTo>
                    <a:pt x="1067" y="403"/>
                    <a:pt x="1035" y="323"/>
                    <a:pt x="1005" y="241"/>
                  </a:cubicBezTo>
                  <a:cubicBezTo>
                    <a:pt x="974" y="164"/>
                    <a:pt x="949" y="83"/>
                    <a:pt x="883" y="29"/>
                  </a:cubicBezTo>
                  <a:cubicBezTo>
                    <a:pt x="864" y="13"/>
                    <a:pt x="820" y="1"/>
                    <a:pt x="7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5824750" y="4054775"/>
              <a:ext cx="40625" cy="35125"/>
            </a:xfrm>
            <a:custGeom>
              <a:rect b="b" l="l" r="r" t="t"/>
              <a:pathLst>
                <a:path extrusionOk="0" h="1405" w="1625">
                  <a:moveTo>
                    <a:pt x="778" y="1"/>
                  </a:moveTo>
                  <a:cubicBezTo>
                    <a:pt x="730" y="1"/>
                    <a:pt x="685" y="16"/>
                    <a:pt x="682" y="57"/>
                  </a:cubicBezTo>
                  <a:cubicBezTo>
                    <a:pt x="676" y="127"/>
                    <a:pt x="669" y="197"/>
                    <a:pt x="663" y="267"/>
                  </a:cubicBezTo>
                  <a:cubicBezTo>
                    <a:pt x="635" y="367"/>
                    <a:pt x="608" y="467"/>
                    <a:pt x="582" y="566"/>
                  </a:cubicBezTo>
                  <a:lnTo>
                    <a:pt x="344" y="604"/>
                  </a:lnTo>
                  <a:cubicBezTo>
                    <a:pt x="238" y="620"/>
                    <a:pt x="110" y="626"/>
                    <a:pt x="32" y="710"/>
                  </a:cubicBezTo>
                  <a:cubicBezTo>
                    <a:pt x="1" y="743"/>
                    <a:pt x="33" y="777"/>
                    <a:pt x="71" y="785"/>
                  </a:cubicBezTo>
                  <a:cubicBezTo>
                    <a:pt x="153" y="803"/>
                    <a:pt x="235" y="812"/>
                    <a:pt x="318" y="812"/>
                  </a:cubicBezTo>
                  <a:cubicBezTo>
                    <a:pt x="338" y="812"/>
                    <a:pt x="359" y="811"/>
                    <a:pt x="379" y="810"/>
                  </a:cubicBezTo>
                  <a:cubicBezTo>
                    <a:pt x="426" y="808"/>
                    <a:pt x="475" y="805"/>
                    <a:pt x="523" y="803"/>
                  </a:cubicBezTo>
                  <a:lnTo>
                    <a:pt x="523" y="803"/>
                  </a:lnTo>
                  <a:cubicBezTo>
                    <a:pt x="480" y="984"/>
                    <a:pt x="439" y="1166"/>
                    <a:pt x="404" y="1349"/>
                  </a:cubicBezTo>
                  <a:cubicBezTo>
                    <a:pt x="397" y="1383"/>
                    <a:pt x="463" y="1399"/>
                    <a:pt x="483" y="1402"/>
                  </a:cubicBezTo>
                  <a:cubicBezTo>
                    <a:pt x="493" y="1404"/>
                    <a:pt x="503" y="1405"/>
                    <a:pt x="514" y="1405"/>
                  </a:cubicBezTo>
                  <a:cubicBezTo>
                    <a:pt x="547" y="1405"/>
                    <a:pt x="582" y="1397"/>
                    <a:pt x="606" y="1376"/>
                  </a:cubicBezTo>
                  <a:lnTo>
                    <a:pt x="946" y="1081"/>
                  </a:lnTo>
                  <a:cubicBezTo>
                    <a:pt x="1055" y="1172"/>
                    <a:pt x="1174" y="1249"/>
                    <a:pt x="1302" y="1309"/>
                  </a:cubicBezTo>
                  <a:cubicBezTo>
                    <a:pt x="1324" y="1320"/>
                    <a:pt x="1355" y="1327"/>
                    <a:pt x="1386" y="1327"/>
                  </a:cubicBezTo>
                  <a:cubicBezTo>
                    <a:pt x="1425" y="1327"/>
                    <a:pt x="1464" y="1315"/>
                    <a:pt x="1484" y="1286"/>
                  </a:cubicBezTo>
                  <a:cubicBezTo>
                    <a:pt x="1511" y="1242"/>
                    <a:pt x="1496" y="1191"/>
                    <a:pt x="1473" y="1152"/>
                  </a:cubicBezTo>
                  <a:cubicBezTo>
                    <a:pt x="1447" y="1104"/>
                    <a:pt x="1417" y="1059"/>
                    <a:pt x="1388" y="1012"/>
                  </a:cubicBezTo>
                  <a:lnTo>
                    <a:pt x="1261" y="807"/>
                  </a:lnTo>
                  <a:lnTo>
                    <a:pt x="1369" y="714"/>
                  </a:lnTo>
                  <a:lnTo>
                    <a:pt x="1498" y="600"/>
                  </a:lnTo>
                  <a:cubicBezTo>
                    <a:pt x="1532" y="571"/>
                    <a:pt x="1590" y="538"/>
                    <a:pt x="1605" y="494"/>
                  </a:cubicBezTo>
                  <a:cubicBezTo>
                    <a:pt x="1624" y="439"/>
                    <a:pt x="1544" y="424"/>
                    <a:pt x="1495" y="424"/>
                  </a:cubicBezTo>
                  <a:cubicBezTo>
                    <a:pt x="1486" y="424"/>
                    <a:pt x="1477" y="425"/>
                    <a:pt x="1471" y="426"/>
                  </a:cubicBezTo>
                  <a:lnTo>
                    <a:pt x="1099" y="485"/>
                  </a:lnTo>
                  <a:cubicBezTo>
                    <a:pt x="1068" y="403"/>
                    <a:pt x="1037" y="322"/>
                    <a:pt x="1005" y="241"/>
                  </a:cubicBezTo>
                  <a:cubicBezTo>
                    <a:pt x="975" y="164"/>
                    <a:pt x="950" y="83"/>
                    <a:pt x="883" y="29"/>
                  </a:cubicBezTo>
                  <a:cubicBezTo>
                    <a:pt x="865" y="13"/>
                    <a:pt x="820"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6894400" y="3899700"/>
              <a:ext cx="44575" cy="38225"/>
            </a:xfrm>
            <a:custGeom>
              <a:rect b="b" l="l" r="r" t="t"/>
              <a:pathLst>
                <a:path extrusionOk="0" h="1529" w="1783">
                  <a:moveTo>
                    <a:pt x="855" y="0"/>
                  </a:moveTo>
                  <a:cubicBezTo>
                    <a:pt x="806" y="0"/>
                    <a:pt x="742" y="11"/>
                    <a:pt x="714" y="55"/>
                  </a:cubicBezTo>
                  <a:cubicBezTo>
                    <a:pt x="616" y="203"/>
                    <a:pt x="572" y="376"/>
                    <a:pt x="524" y="546"/>
                  </a:cubicBezTo>
                  <a:cubicBezTo>
                    <a:pt x="378" y="582"/>
                    <a:pt x="233" y="625"/>
                    <a:pt x="90" y="674"/>
                  </a:cubicBezTo>
                  <a:cubicBezTo>
                    <a:pt x="0" y="706"/>
                    <a:pt x="0" y="774"/>
                    <a:pt x="90" y="805"/>
                  </a:cubicBezTo>
                  <a:cubicBezTo>
                    <a:pt x="193" y="841"/>
                    <a:pt x="295" y="882"/>
                    <a:pt x="396" y="926"/>
                  </a:cubicBezTo>
                  <a:cubicBezTo>
                    <a:pt x="342" y="1067"/>
                    <a:pt x="283" y="1205"/>
                    <a:pt x="214" y="1341"/>
                  </a:cubicBezTo>
                  <a:cubicBezTo>
                    <a:pt x="200" y="1373"/>
                    <a:pt x="218" y="1398"/>
                    <a:pt x="251" y="1414"/>
                  </a:cubicBezTo>
                  <a:cubicBezTo>
                    <a:pt x="221" y="1443"/>
                    <a:pt x="225" y="1480"/>
                    <a:pt x="271" y="1505"/>
                  </a:cubicBezTo>
                  <a:cubicBezTo>
                    <a:pt x="299" y="1520"/>
                    <a:pt x="338" y="1528"/>
                    <a:pt x="377" y="1528"/>
                  </a:cubicBezTo>
                  <a:cubicBezTo>
                    <a:pt x="415" y="1528"/>
                    <a:pt x="452" y="1521"/>
                    <a:pt x="479" y="1505"/>
                  </a:cubicBezTo>
                  <a:cubicBezTo>
                    <a:pt x="631" y="1413"/>
                    <a:pt x="778" y="1314"/>
                    <a:pt x="920" y="1208"/>
                  </a:cubicBezTo>
                  <a:cubicBezTo>
                    <a:pt x="976" y="1244"/>
                    <a:pt x="1031" y="1280"/>
                    <a:pt x="1086" y="1319"/>
                  </a:cubicBezTo>
                  <a:cubicBezTo>
                    <a:pt x="1110" y="1336"/>
                    <a:pt x="1175" y="1351"/>
                    <a:pt x="1235" y="1351"/>
                  </a:cubicBezTo>
                  <a:cubicBezTo>
                    <a:pt x="1309" y="1351"/>
                    <a:pt x="1375" y="1329"/>
                    <a:pt x="1355" y="1261"/>
                  </a:cubicBezTo>
                  <a:cubicBezTo>
                    <a:pt x="1323" y="1153"/>
                    <a:pt x="1291" y="1045"/>
                    <a:pt x="1259" y="937"/>
                  </a:cubicBezTo>
                  <a:cubicBezTo>
                    <a:pt x="1420" y="797"/>
                    <a:pt x="1573" y="648"/>
                    <a:pt x="1716" y="490"/>
                  </a:cubicBezTo>
                  <a:cubicBezTo>
                    <a:pt x="1782" y="419"/>
                    <a:pt x="1659" y="378"/>
                    <a:pt x="1598" y="378"/>
                  </a:cubicBezTo>
                  <a:cubicBezTo>
                    <a:pt x="1595" y="378"/>
                    <a:pt x="1592" y="378"/>
                    <a:pt x="1589" y="378"/>
                  </a:cubicBezTo>
                  <a:cubicBezTo>
                    <a:pt x="1428" y="388"/>
                    <a:pt x="1267" y="406"/>
                    <a:pt x="1107" y="429"/>
                  </a:cubicBezTo>
                  <a:cubicBezTo>
                    <a:pt x="1071" y="304"/>
                    <a:pt x="1034" y="180"/>
                    <a:pt x="997" y="55"/>
                  </a:cubicBezTo>
                  <a:cubicBezTo>
                    <a:pt x="984" y="9"/>
                    <a:pt x="891" y="0"/>
                    <a:pt x="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6429650" y="3746575"/>
              <a:ext cx="44600" cy="38225"/>
            </a:xfrm>
            <a:custGeom>
              <a:rect b="b" l="l" r="r" t="t"/>
              <a:pathLst>
                <a:path extrusionOk="0" h="1529" w="1784">
                  <a:moveTo>
                    <a:pt x="855" y="1"/>
                  </a:moveTo>
                  <a:cubicBezTo>
                    <a:pt x="806" y="1"/>
                    <a:pt x="741" y="12"/>
                    <a:pt x="713" y="56"/>
                  </a:cubicBezTo>
                  <a:cubicBezTo>
                    <a:pt x="615" y="204"/>
                    <a:pt x="571" y="376"/>
                    <a:pt x="524" y="546"/>
                  </a:cubicBezTo>
                  <a:cubicBezTo>
                    <a:pt x="378" y="584"/>
                    <a:pt x="233" y="626"/>
                    <a:pt x="90" y="676"/>
                  </a:cubicBezTo>
                  <a:cubicBezTo>
                    <a:pt x="1" y="706"/>
                    <a:pt x="1" y="774"/>
                    <a:pt x="90" y="805"/>
                  </a:cubicBezTo>
                  <a:cubicBezTo>
                    <a:pt x="193" y="841"/>
                    <a:pt x="296" y="882"/>
                    <a:pt x="397" y="926"/>
                  </a:cubicBezTo>
                  <a:cubicBezTo>
                    <a:pt x="342" y="1068"/>
                    <a:pt x="282" y="1207"/>
                    <a:pt x="215" y="1342"/>
                  </a:cubicBezTo>
                  <a:cubicBezTo>
                    <a:pt x="199" y="1373"/>
                    <a:pt x="218" y="1398"/>
                    <a:pt x="251" y="1414"/>
                  </a:cubicBezTo>
                  <a:cubicBezTo>
                    <a:pt x="221" y="1443"/>
                    <a:pt x="225" y="1480"/>
                    <a:pt x="272" y="1505"/>
                  </a:cubicBezTo>
                  <a:cubicBezTo>
                    <a:pt x="299" y="1521"/>
                    <a:pt x="339" y="1529"/>
                    <a:pt x="378" y="1529"/>
                  </a:cubicBezTo>
                  <a:cubicBezTo>
                    <a:pt x="415" y="1529"/>
                    <a:pt x="453" y="1521"/>
                    <a:pt x="479" y="1505"/>
                  </a:cubicBezTo>
                  <a:cubicBezTo>
                    <a:pt x="631" y="1413"/>
                    <a:pt x="778" y="1314"/>
                    <a:pt x="921" y="1209"/>
                  </a:cubicBezTo>
                  <a:cubicBezTo>
                    <a:pt x="976" y="1244"/>
                    <a:pt x="1032" y="1281"/>
                    <a:pt x="1086" y="1319"/>
                  </a:cubicBezTo>
                  <a:cubicBezTo>
                    <a:pt x="1110" y="1336"/>
                    <a:pt x="1175" y="1352"/>
                    <a:pt x="1236" y="1352"/>
                  </a:cubicBezTo>
                  <a:cubicBezTo>
                    <a:pt x="1309" y="1352"/>
                    <a:pt x="1375" y="1329"/>
                    <a:pt x="1355" y="1261"/>
                  </a:cubicBezTo>
                  <a:lnTo>
                    <a:pt x="1259" y="938"/>
                  </a:lnTo>
                  <a:cubicBezTo>
                    <a:pt x="1420" y="798"/>
                    <a:pt x="1573" y="648"/>
                    <a:pt x="1717" y="492"/>
                  </a:cubicBezTo>
                  <a:cubicBezTo>
                    <a:pt x="1783" y="419"/>
                    <a:pt x="1657" y="378"/>
                    <a:pt x="1597" y="378"/>
                  </a:cubicBezTo>
                  <a:cubicBezTo>
                    <a:pt x="1594" y="378"/>
                    <a:pt x="1592" y="378"/>
                    <a:pt x="1590" y="378"/>
                  </a:cubicBezTo>
                  <a:cubicBezTo>
                    <a:pt x="1429" y="389"/>
                    <a:pt x="1268" y="407"/>
                    <a:pt x="1108" y="429"/>
                  </a:cubicBezTo>
                  <a:cubicBezTo>
                    <a:pt x="1070" y="306"/>
                    <a:pt x="1034" y="181"/>
                    <a:pt x="997" y="56"/>
                  </a:cubicBezTo>
                  <a:cubicBezTo>
                    <a:pt x="983" y="11"/>
                    <a:pt x="890" y="1"/>
                    <a:pt x="855" y="1"/>
                  </a:cubicBezTo>
                  <a:close/>
                </a:path>
              </a:pathLst>
            </a:custGeom>
            <a:solidFill>
              <a:srgbClr val="A9C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5751000" y="3795450"/>
              <a:ext cx="44600" cy="38225"/>
            </a:xfrm>
            <a:custGeom>
              <a:rect b="b" l="l" r="r" t="t"/>
              <a:pathLst>
                <a:path extrusionOk="0" h="1529" w="1784">
                  <a:moveTo>
                    <a:pt x="855" y="0"/>
                  </a:moveTo>
                  <a:cubicBezTo>
                    <a:pt x="806" y="0"/>
                    <a:pt x="741" y="12"/>
                    <a:pt x="713" y="56"/>
                  </a:cubicBezTo>
                  <a:cubicBezTo>
                    <a:pt x="615" y="203"/>
                    <a:pt x="571" y="376"/>
                    <a:pt x="523" y="546"/>
                  </a:cubicBezTo>
                  <a:cubicBezTo>
                    <a:pt x="377" y="583"/>
                    <a:pt x="233" y="625"/>
                    <a:pt x="90" y="675"/>
                  </a:cubicBezTo>
                  <a:cubicBezTo>
                    <a:pt x="0" y="706"/>
                    <a:pt x="0" y="774"/>
                    <a:pt x="90" y="805"/>
                  </a:cubicBezTo>
                  <a:cubicBezTo>
                    <a:pt x="193" y="841"/>
                    <a:pt x="295" y="882"/>
                    <a:pt x="396" y="926"/>
                  </a:cubicBezTo>
                  <a:cubicBezTo>
                    <a:pt x="342" y="1068"/>
                    <a:pt x="282" y="1206"/>
                    <a:pt x="215" y="1341"/>
                  </a:cubicBezTo>
                  <a:cubicBezTo>
                    <a:pt x="199" y="1373"/>
                    <a:pt x="217" y="1398"/>
                    <a:pt x="251" y="1414"/>
                  </a:cubicBezTo>
                  <a:cubicBezTo>
                    <a:pt x="220" y="1443"/>
                    <a:pt x="225" y="1480"/>
                    <a:pt x="270" y="1504"/>
                  </a:cubicBezTo>
                  <a:cubicBezTo>
                    <a:pt x="299" y="1520"/>
                    <a:pt x="339" y="1529"/>
                    <a:pt x="378" y="1529"/>
                  </a:cubicBezTo>
                  <a:cubicBezTo>
                    <a:pt x="416" y="1529"/>
                    <a:pt x="453" y="1521"/>
                    <a:pt x="479" y="1504"/>
                  </a:cubicBezTo>
                  <a:cubicBezTo>
                    <a:pt x="631" y="1413"/>
                    <a:pt x="777" y="1314"/>
                    <a:pt x="920" y="1208"/>
                  </a:cubicBezTo>
                  <a:cubicBezTo>
                    <a:pt x="976" y="1244"/>
                    <a:pt x="1032" y="1281"/>
                    <a:pt x="1086" y="1318"/>
                  </a:cubicBezTo>
                  <a:cubicBezTo>
                    <a:pt x="1110" y="1336"/>
                    <a:pt x="1175" y="1351"/>
                    <a:pt x="1235" y="1351"/>
                  </a:cubicBezTo>
                  <a:cubicBezTo>
                    <a:pt x="1308" y="1351"/>
                    <a:pt x="1375" y="1329"/>
                    <a:pt x="1355" y="1261"/>
                  </a:cubicBezTo>
                  <a:cubicBezTo>
                    <a:pt x="1323" y="1153"/>
                    <a:pt x="1291" y="1045"/>
                    <a:pt x="1258" y="937"/>
                  </a:cubicBezTo>
                  <a:cubicBezTo>
                    <a:pt x="1421" y="798"/>
                    <a:pt x="1573" y="648"/>
                    <a:pt x="1717" y="490"/>
                  </a:cubicBezTo>
                  <a:cubicBezTo>
                    <a:pt x="1783" y="418"/>
                    <a:pt x="1656" y="378"/>
                    <a:pt x="1596" y="378"/>
                  </a:cubicBezTo>
                  <a:cubicBezTo>
                    <a:pt x="1594" y="378"/>
                    <a:pt x="1592" y="378"/>
                    <a:pt x="1590" y="378"/>
                  </a:cubicBezTo>
                  <a:cubicBezTo>
                    <a:pt x="1429" y="388"/>
                    <a:pt x="1267" y="406"/>
                    <a:pt x="1108" y="429"/>
                  </a:cubicBezTo>
                  <a:cubicBezTo>
                    <a:pt x="1070" y="304"/>
                    <a:pt x="1034" y="180"/>
                    <a:pt x="996" y="56"/>
                  </a:cubicBezTo>
                  <a:cubicBezTo>
                    <a:pt x="983" y="10"/>
                    <a:pt x="890" y="0"/>
                    <a:pt x="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6189000" y="4014325"/>
              <a:ext cx="41650" cy="35225"/>
            </a:xfrm>
            <a:custGeom>
              <a:rect b="b" l="l" r="r" t="t"/>
              <a:pathLst>
                <a:path extrusionOk="0" h="1409" w="1666">
                  <a:moveTo>
                    <a:pt x="802" y="0"/>
                  </a:moveTo>
                  <a:cubicBezTo>
                    <a:pt x="764" y="0"/>
                    <a:pt x="710" y="15"/>
                    <a:pt x="702" y="56"/>
                  </a:cubicBezTo>
                  <a:lnTo>
                    <a:pt x="624" y="474"/>
                  </a:lnTo>
                  <a:cubicBezTo>
                    <a:pt x="616" y="478"/>
                    <a:pt x="609" y="484"/>
                    <a:pt x="605" y="492"/>
                  </a:cubicBezTo>
                  <a:cubicBezTo>
                    <a:pt x="602" y="497"/>
                    <a:pt x="599" y="503"/>
                    <a:pt x="597" y="509"/>
                  </a:cubicBezTo>
                  <a:lnTo>
                    <a:pt x="55" y="681"/>
                  </a:lnTo>
                  <a:cubicBezTo>
                    <a:pt x="33" y="688"/>
                    <a:pt x="0" y="702"/>
                    <a:pt x="0" y="729"/>
                  </a:cubicBezTo>
                  <a:cubicBezTo>
                    <a:pt x="0" y="756"/>
                    <a:pt x="33" y="770"/>
                    <a:pt x="55" y="777"/>
                  </a:cubicBezTo>
                  <a:cubicBezTo>
                    <a:pt x="180" y="823"/>
                    <a:pt x="309" y="863"/>
                    <a:pt x="439" y="896"/>
                  </a:cubicBezTo>
                  <a:cubicBezTo>
                    <a:pt x="396" y="1044"/>
                    <a:pt x="371" y="1197"/>
                    <a:pt x="364" y="1353"/>
                  </a:cubicBezTo>
                  <a:cubicBezTo>
                    <a:pt x="363" y="1388"/>
                    <a:pt x="420" y="1403"/>
                    <a:pt x="445" y="1406"/>
                  </a:cubicBezTo>
                  <a:cubicBezTo>
                    <a:pt x="455" y="1408"/>
                    <a:pt x="466" y="1408"/>
                    <a:pt x="477" y="1408"/>
                  </a:cubicBezTo>
                  <a:cubicBezTo>
                    <a:pt x="509" y="1408"/>
                    <a:pt x="545" y="1401"/>
                    <a:pt x="567" y="1381"/>
                  </a:cubicBezTo>
                  <a:cubicBezTo>
                    <a:pt x="686" y="1273"/>
                    <a:pt x="804" y="1165"/>
                    <a:pt x="921" y="1056"/>
                  </a:cubicBezTo>
                  <a:cubicBezTo>
                    <a:pt x="986" y="1094"/>
                    <a:pt x="1051" y="1132"/>
                    <a:pt x="1117" y="1166"/>
                  </a:cubicBezTo>
                  <a:cubicBezTo>
                    <a:pt x="1174" y="1195"/>
                    <a:pt x="1232" y="1224"/>
                    <a:pt x="1292" y="1250"/>
                  </a:cubicBezTo>
                  <a:cubicBezTo>
                    <a:pt x="1326" y="1267"/>
                    <a:pt x="1362" y="1280"/>
                    <a:pt x="1401" y="1288"/>
                  </a:cubicBezTo>
                  <a:cubicBezTo>
                    <a:pt x="1413" y="1290"/>
                    <a:pt x="1426" y="1291"/>
                    <a:pt x="1440" y="1291"/>
                  </a:cubicBezTo>
                  <a:cubicBezTo>
                    <a:pt x="1478" y="1291"/>
                    <a:pt x="1519" y="1282"/>
                    <a:pt x="1545" y="1256"/>
                  </a:cubicBezTo>
                  <a:cubicBezTo>
                    <a:pt x="1597" y="1208"/>
                    <a:pt x="1521" y="1129"/>
                    <a:pt x="1494" y="1086"/>
                  </a:cubicBezTo>
                  <a:lnTo>
                    <a:pt x="1381" y="910"/>
                  </a:lnTo>
                  <a:lnTo>
                    <a:pt x="1293" y="773"/>
                  </a:lnTo>
                  <a:lnTo>
                    <a:pt x="1297" y="769"/>
                  </a:lnTo>
                  <a:cubicBezTo>
                    <a:pt x="1321" y="746"/>
                    <a:pt x="1344" y="723"/>
                    <a:pt x="1369" y="702"/>
                  </a:cubicBezTo>
                  <a:cubicBezTo>
                    <a:pt x="1411" y="668"/>
                    <a:pt x="1454" y="646"/>
                    <a:pt x="1503" y="614"/>
                  </a:cubicBezTo>
                  <a:cubicBezTo>
                    <a:pt x="1556" y="580"/>
                    <a:pt x="1606" y="542"/>
                    <a:pt x="1637" y="484"/>
                  </a:cubicBezTo>
                  <a:cubicBezTo>
                    <a:pt x="1666" y="433"/>
                    <a:pt x="1566" y="414"/>
                    <a:pt x="1536" y="414"/>
                  </a:cubicBezTo>
                  <a:cubicBezTo>
                    <a:pt x="1535" y="414"/>
                    <a:pt x="1534" y="414"/>
                    <a:pt x="1534" y="414"/>
                  </a:cubicBezTo>
                  <a:cubicBezTo>
                    <a:pt x="1404" y="421"/>
                    <a:pt x="1275" y="433"/>
                    <a:pt x="1148" y="449"/>
                  </a:cubicBezTo>
                  <a:cubicBezTo>
                    <a:pt x="1141" y="428"/>
                    <a:pt x="1133" y="408"/>
                    <a:pt x="1128" y="387"/>
                  </a:cubicBezTo>
                  <a:cubicBezTo>
                    <a:pt x="1098" y="301"/>
                    <a:pt x="1077" y="205"/>
                    <a:pt x="1031" y="125"/>
                  </a:cubicBezTo>
                  <a:cubicBezTo>
                    <a:pt x="982" y="40"/>
                    <a:pt x="906" y="5"/>
                    <a:pt x="810" y="1"/>
                  </a:cubicBezTo>
                  <a:cubicBezTo>
                    <a:pt x="807" y="0"/>
                    <a:pt x="805" y="0"/>
                    <a:pt x="8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6531050" y="4014325"/>
              <a:ext cx="41650" cy="35225"/>
            </a:xfrm>
            <a:custGeom>
              <a:rect b="b" l="l" r="r" t="t"/>
              <a:pathLst>
                <a:path extrusionOk="0" h="1409" w="1666">
                  <a:moveTo>
                    <a:pt x="802" y="0"/>
                  </a:moveTo>
                  <a:cubicBezTo>
                    <a:pt x="763" y="0"/>
                    <a:pt x="710" y="15"/>
                    <a:pt x="701" y="56"/>
                  </a:cubicBezTo>
                  <a:cubicBezTo>
                    <a:pt x="675" y="195"/>
                    <a:pt x="649" y="334"/>
                    <a:pt x="624" y="474"/>
                  </a:cubicBezTo>
                  <a:cubicBezTo>
                    <a:pt x="616" y="478"/>
                    <a:pt x="609" y="484"/>
                    <a:pt x="605" y="492"/>
                  </a:cubicBezTo>
                  <a:cubicBezTo>
                    <a:pt x="602" y="497"/>
                    <a:pt x="599" y="503"/>
                    <a:pt x="597" y="509"/>
                  </a:cubicBezTo>
                  <a:lnTo>
                    <a:pt x="53" y="681"/>
                  </a:lnTo>
                  <a:cubicBezTo>
                    <a:pt x="33" y="688"/>
                    <a:pt x="0" y="702"/>
                    <a:pt x="0" y="729"/>
                  </a:cubicBezTo>
                  <a:cubicBezTo>
                    <a:pt x="0" y="756"/>
                    <a:pt x="33" y="770"/>
                    <a:pt x="53" y="777"/>
                  </a:cubicBezTo>
                  <a:cubicBezTo>
                    <a:pt x="179" y="823"/>
                    <a:pt x="308" y="863"/>
                    <a:pt x="438" y="896"/>
                  </a:cubicBezTo>
                  <a:cubicBezTo>
                    <a:pt x="395" y="1044"/>
                    <a:pt x="370" y="1197"/>
                    <a:pt x="364" y="1353"/>
                  </a:cubicBezTo>
                  <a:cubicBezTo>
                    <a:pt x="363" y="1388"/>
                    <a:pt x="419" y="1403"/>
                    <a:pt x="444" y="1406"/>
                  </a:cubicBezTo>
                  <a:cubicBezTo>
                    <a:pt x="454" y="1408"/>
                    <a:pt x="465" y="1408"/>
                    <a:pt x="476" y="1408"/>
                  </a:cubicBezTo>
                  <a:cubicBezTo>
                    <a:pt x="509" y="1408"/>
                    <a:pt x="543" y="1401"/>
                    <a:pt x="566" y="1381"/>
                  </a:cubicBezTo>
                  <a:cubicBezTo>
                    <a:pt x="685" y="1273"/>
                    <a:pt x="803" y="1165"/>
                    <a:pt x="921" y="1056"/>
                  </a:cubicBezTo>
                  <a:cubicBezTo>
                    <a:pt x="986" y="1094"/>
                    <a:pt x="1051" y="1132"/>
                    <a:pt x="1117" y="1166"/>
                  </a:cubicBezTo>
                  <a:cubicBezTo>
                    <a:pt x="1174" y="1195"/>
                    <a:pt x="1232" y="1224"/>
                    <a:pt x="1291" y="1250"/>
                  </a:cubicBezTo>
                  <a:cubicBezTo>
                    <a:pt x="1326" y="1267"/>
                    <a:pt x="1363" y="1280"/>
                    <a:pt x="1400" y="1288"/>
                  </a:cubicBezTo>
                  <a:cubicBezTo>
                    <a:pt x="1412" y="1290"/>
                    <a:pt x="1425" y="1291"/>
                    <a:pt x="1439" y="1291"/>
                  </a:cubicBezTo>
                  <a:cubicBezTo>
                    <a:pt x="1478" y="1291"/>
                    <a:pt x="1519" y="1282"/>
                    <a:pt x="1545" y="1256"/>
                  </a:cubicBezTo>
                  <a:cubicBezTo>
                    <a:pt x="1597" y="1208"/>
                    <a:pt x="1521" y="1129"/>
                    <a:pt x="1494" y="1086"/>
                  </a:cubicBezTo>
                  <a:lnTo>
                    <a:pt x="1381" y="910"/>
                  </a:lnTo>
                  <a:lnTo>
                    <a:pt x="1293" y="773"/>
                  </a:lnTo>
                  <a:lnTo>
                    <a:pt x="1297" y="769"/>
                  </a:lnTo>
                  <a:cubicBezTo>
                    <a:pt x="1321" y="746"/>
                    <a:pt x="1343" y="723"/>
                    <a:pt x="1369" y="702"/>
                  </a:cubicBezTo>
                  <a:cubicBezTo>
                    <a:pt x="1410" y="668"/>
                    <a:pt x="1454" y="646"/>
                    <a:pt x="1502" y="614"/>
                  </a:cubicBezTo>
                  <a:cubicBezTo>
                    <a:pt x="1557" y="580"/>
                    <a:pt x="1605" y="542"/>
                    <a:pt x="1637" y="484"/>
                  </a:cubicBezTo>
                  <a:cubicBezTo>
                    <a:pt x="1666" y="433"/>
                    <a:pt x="1566" y="414"/>
                    <a:pt x="1535" y="414"/>
                  </a:cubicBezTo>
                  <a:cubicBezTo>
                    <a:pt x="1534" y="414"/>
                    <a:pt x="1533" y="414"/>
                    <a:pt x="1533" y="414"/>
                  </a:cubicBezTo>
                  <a:cubicBezTo>
                    <a:pt x="1404" y="421"/>
                    <a:pt x="1275" y="433"/>
                    <a:pt x="1147" y="449"/>
                  </a:cubicBezTo>
                  <a:cubicBezTo>
                    <a:pt x="1140" y="428"/>
                    <a:pt x="1133" y="408"/>
                    <a:pt x="1128" y="387"/>
                  </a:cubicBezTo>
                  <a:cubicBezTo>
                    <a:pt x="1098" y="301"/>
                    <a:pt x="1077" y="205"/>
                    <a:pt x="1031" y="125"/>
                  </a:cubicBezTo>
                  <a:cubicBezTo>
                    <a:pt x="982" y="40"/>
                    <a:pt x="906" y="5"/>
                    <a:pt x="810" y="1"/>
                  </a:cubicBezTo>
                  <a:cubicBezTo>
                    <a:pt x="807" y="0"/>
                    <a:pt x="805" y="0"/>
                    <a:pt x="802" y="0"/>
                  </a:cubicBezTo>
                  <a:close/>
                </a:path>
              </a:pathLst>
            </a:custGeom>
            <a:solidFill>
              <a:srgbClr val="A9C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7057175" y="3658775"/>
              <a:ext cx="141475" cy="136150"/>
            </a:xfrm>
            <a:custGeom>
              <a:rect b="b" l="l" r="r" t="t"/>
              <a:pathLst>
                <a:path extrusionOk="0" h="5446" w="5659">
                  <a:moveTo>
                    <a:pt x="907" y="0"/>
                  </a:moveTo>
                  <a:cubicBezTo>
                    <a:pt x="902" y="0"/>
                    <a:pt x="897" y="0"/>
                    <a:pt x="892" y="1"/>
                  </a:cubicBezTo>
                  <a:cubicBezTo>
                    <a:pt x="714" y="4"/>
                    <a:pt x="570" y="103"/>
                    <a:pt x="458" y="235"/>
                  </a:cubicBezTo>
                  <a:cubicBezTo>
                    <a:pt x="117" y="637"/>
                    <a:pt x="1" y="1192"/>
                    <a:pt x="31" y="1718"/>
                  </a:cubicBezTo>
                  <a:cubicBezTo>
                    <a:pt x="63" y="2252"/>
                    <a:pt x="306" y="2741"/>
                    <a:pt x="360" y="3256"/>
                  </a:cubicBezTo>
                  <a:cubicBezTo>
                    <a:pt x="362" y="3288"/>
                    <a:pt x="366" y="3320"/>
                    <a:pt x="367" y="3352"/>
                  </a:cubicBezTo>
                  <a:cubicBezTo>
                    <a:pt x="398" y="3898"/>
                    <a:pt x="664" y="4415"/>
                    <a:pt x="1074" y="4775"/>
                  </a:cubicBezTo>
                  <a:cubicBezTo>
                    <a:pt x="1558" y="5204"/>
                    <a:pt x="2212" y="5414"/>
                    <a:pt x="2858" y="5442"/>
                  </a:cubicBezTo>
                  <a:cubicBezTo>
                    <a:pt x="2906" y="5444"/>
                    <a:pt x="2955" y="5446"/>
                    <a:pt x="3003" y="5446"/>
                  </a:cubicBezTo>
                  <a:cubicBezTo>
                    <a:pt x="3538" y="5446"/>
                    <a:pt x="4087" y="5312"/>
                    <a:pt x="4532" y="5010"/>
                  </a:cubicBezTo>
                  <a:cubicBezTo>
                    <a:pt x="5114" y="4616"/>
                    <a:pt x="5299" y="4080"/>
                    <a:pt x="5472" y="3426"/>
                  </a:cubicBezTo>
                  <a:cubicBezTo>
                    <a:pt x="5527" y="3219"/>
                    <a:pt x="5659" y="3079"/>
                    <a:pt x="5514" y="2867"/>
                  </a:cubicBezTo>
                  <a:cubicBezTo>
                    <a:pt x="5381" y="2671"/>
                    <a:pt x="5100" y="2615"/>
                    <a:pt x="4882" y="2587"/>
                  </a:cubicBezTo>
                  <a:cubicBezTo>
                    <a:pt x="4274" y="2508"/>
                    <a:pt x="3659" y="2400"/>
                    <a:pt x="3090" y="2164"/>
                  </a:cubicBezTo>
                  <a:cubicBezTo>
                    <a:pt x="2857" y="2067"/>
                    <a:pt x="2553" y="1952"/>
                    <a:pt x="2398" y="1745"/>
                  </a:cubicBezTo>
                  <a:cubicBezTo>
                    <a:pt x="2239" y="1533"/>
                    <a:pt x="2120" y="1255"/>
                    <a:pt x="2003" y="1016"/>
                  </a:cubicBezTo>
                  <a:cubicBezTo>
                    <a:pt x="1887" y="776"/>
                    <a:pt x="1767" y="534"/>
                    <a:pt x="1588" y="339"/>
                  </a:cubicBezTo>
                  <a:cubicBezTo>
                    <a:pt x="1412" y="146"/>
                    <a:pt x="1167" y="0"/>
                    <a:pt x="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6980125" y="3543700"/>
              <a:ext cx="306500" cy="253800"/>
            </a:xfrm>
            <a:custGeom>
              <a:rect b="b" l="l" r="r" t="t"/>
              <a:pathLst>
                <a:path extrusionOk="0" h="10152" w="12260">
                  <a:moveTo>
                    <a:pt x="12260" y="4054"/>
                  </a:moveTo>
                  <a:cubicBezTo>
                    <a:pt x="12260" y="4054"/>
                    <a:pt x="12260" y="4054"/>
                    <a:pt x="12260" y="4055"/>
                  </a:cubicBezTo>
                  <a:cubicBezTo>
                    <a:pt x="12260" y="4054"/>
                    <a:pt x="12260" y="4054"/>
                    <a:pt x="12260" y="4054"/>
                  </a:cubicBezTo>
                  <a:close/>
                  <a:moveTo>
                    <a:pt x="6012" y="1"/>
                  </a:moveTo>
                  <a:cubicBezTo>
                    <a:pt x="4998" y="1"/>
                    <a:pt x="3981" y="189"/>
                    <a:pt x="3038" y="562"/>
                  </a:cubicBezTo>
                  <a:cubicBezTo>
                    <a:pt x="1568" y="1141"/>
                    <a:pt x="470" y="2534"/>
                    <a:pt x="180" y="4091"/>
                  </a:cubicBezTo>
                  <a:cubicBezTo>
                    <a:pt x="0" y="5072"/>
                    <a:pt x="139" y="6085"/>
                    <a:pt x="574" y="6982"/>
                  </a:cubicBezTo>
                  <a:cubicBezTo>
                    <a:pt x="1103" y="8064"/>
                    <a:pt x="2025" y="8893"/>
                    <a:pt x="2944" y="9669"/>
                  </a:cubicBezTo>
                  <a:cubicBezTo>
                    <a:pt x="3138" y="9832"/>
                    <a:pt x="3337" y="9998"/>
                    <a:pt x="3570" y="10095"/>
                  </a:cubicBezTo>
                  <a:cubicBezTo>
                    <a:pt x="3646" y="10127"/>
                    <a:pt x="3729" y="10152"/>
                    <a:pt x="3810" y="10152"/>
                  </a:cubicBezTo>
                  <a:cubicBezTo>
                    <a:pt x="3841" y="10152"/>
                    <a:pt x="3873" y="10148"/>
                    <a:pt x="3904" y="10139"/>
                  </a:cubicBezTo>
                  <a:cubicBezTo>
                    <a:pt x="4093" y="10088"/>
                    <a:pt x="4191" y="9884"/>
                    <a:pt x="4265" y="9702"/>
                  </a:cubicBezTo>
                  <a:cubicBezTo>
                    <a:pt x="4461" y="9219"/>
                    <a:pt x="4657" y="8737"/>
                    <a:pt x="4853" y="8255"/>
                  </a:cubicBezTo>
                  <a:cubicBezTo>
                    <a:pt x="4970" y="7968"/>
                    <a:pt x="5128" y="7444"/>
                    <a:pt x="4872" y="7188"/>
                  </a:cubicBezTo>
                  <a:cubicBezTo>
                    <a:pt x="4159" y="6421"/>
                    <a:pt x="4080" y="5445"/>
                    <a:pt x="4330" y="4515"/>
                  </a:cubicBezTo>
                  <a:cubicBezTo>
                    <a:pt x="4387" y="4310"/>
                    <a:pt x="4457" y="4108"/>
                    <a:pt x="4540" y="3913"/>
                  </a:cubicBezTo>
                  <a:cubicBezTo>
                    <a:pt x="4955" y="2937"/>
                    <a:pt x="5900" y="1885"/>
                    <a:pt x="7033" y="1885"/>
                  </a:cubicBezTo>
                  <a:cubicBezTo>
                    <a:pt x="7070" y="1885"/>
                    <a:pt x="7107" y="1887"/>
                    <a:pt x="7145" y="1889"/>
                  </a:cubicBezTo>
                  <a:cubicBezTo>
                    <a:pt x="7582" y="1916"/>
                    <a:pt x="7992" y="2068"/>
                    <a:pt x="8401" y="2217"/>
                  </a:cubicBezTo>
                  <a:cubicBezTo>
                    <a:pt x="8784" y="2356"/>
                    <a:pt x="9028" y="2379"/>
                    <a:pt x="9318" y="2708"/>
                  </a:cubicBezTo>
                  <a:cubicBezTo>
                    <a:pt x="9642" y="3073"/>
                    <a:pt x="9906" y="3485"/>
                    <a:pt x="10105" y="3931"/>
                  </a:cubicBezTo>
                  <a:cubicBezTo>
                    <a:pt x="10198" y="4142"/>
                    <a:pt x="10278" y="4364"/>
                    <a:pt x="10429" y="4539"/>
                  </a:cubicBezTo>
                  <a:cubicBezTo>
                    <a:pt x="10595" y="4731"/>
                    <a:pt x="10792" y="4808"/>
                    <a:pt x="10995" y="4808"/>
                  </a:cubicBezTo>
                  <a:cubicBezTo>
                    <a:pt x="11320" y="4808"/>
                    <a:pt x="11659" y="4610"/>
                    <a:pt x="11906" y="4379"/>
                  </a:cubicBezTo>
                  <a:cubicBezTo>
                    <a:pt x="11912" y="4372"/>
                    <a:pt x="12229" y="4053"/>
                    <a:pt x="12258" y="4053"/>
                  </a:cubicBezTo>
                  <a:cubicBezTo>
                    <a:pt x="12259" y="4053"/>
                    <a:pt x="12260" y="4053"/>
                    <a:pt x="12260" y="4054"/>
                  </a:cubicBezTo>
                  <a:lnTo>
                    <a:pt x="12260" y="4054"/>
                  </a:lnTo>
                  <a:cubicBezTo>
                    <a:pt x="12235" y="3888"/>
                    <a:pt x="12109" y="3758"/>
                    <a:pt x="12007" y="3625"/>
                  </a:cubicBezTo>
                  <a:cubicBezTo>
                    <a:pt x="11887" y="3466"/>
                    <a:pt x="11837" y="3276"/>
                    <a:pt x="11729" y="3115"/>
                  </a:cubicBezTo>
                  <a:cubicBezTo>
                    <a:pt x="11631" y="2969"/>
                    <a:pt x="11482" y="2834"/>
                    <a:pt x="11369" y="2695"/>
                  </a:cubicBezTo>
                  <a:cubicBezTo>
                    <a:pt x="11097" y="2363"/>
                    <a:pt x="10825" y="2031"/>
                    <a:pt x="10551" y="1698"/>
                  </a:cubicBezTo>
                  <a:cubicBezTo>
                    <a:pt x="10041" y="1076"/>
                    <a:pt x="9359" y="715"/>
                    <a:pt x="8614" y="444"/>
                  </a:cubicBezTo>
                  <a:cubicBezTo>
                    <a:pt x="8013" y="227"/>
                    <a:pt x="7388" y="90"/>
                    <a:pt x="6751" y="34"/>
                  </a:cubicBezTo>
                  <a:cubicBezTo>
                    <a:pt x="6506" y="12"/>
                    <a:pt x="6259" y="1"/>
                    <a:pt x="6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7084975" y="3570175"/>
              <a:ext cx="179550" cy="172950"/>
            </a:xfrm>
            <a:custGeom>
              <a:rect b="b" l="l" r="r" t="t"/>
              <a:pathLst>
                <a:path extrusionOk="0" h="6918" w="7182">
                  <a:moveTo>
                    <a:pt x="3554" y="1"/>
                  </a:moveTo>
                  <a:cubicBezTo>
                    <a:pt x="3396" y="1"/>
                    <a:pt x="3234" y="14"/>
                    <a:pt x="3067" y="35"/>
                  </a:cubicBezTo>
                  <a:cubicBezTo>
                    <a:pt x="2692" y="82"/>
                    <a:pt x="2328" y="191"/>
                    <a:pt x="1989" y="357"/>
                  </a:cubicBezTo>
                  <a:cubicBezTo>
                    <a:pt x="1388" y="648"/>
                    <a:pt x="866" y="1111"/>
                    <a:pt x="518" y="1683"/>
                  </a:cubicBezTo>
                  <a:cubicBezTo>
                    <a:pt x="158" y="2273"/>
                    <a:pt x="0" y="2966"/>
                    <a:pt x="41" y="3655"/>
                  </a:cubicBezTo>
                  <a:cubicBezTo>
                    <a:pt x="83" y="4355"/>
                    <a:pt x="333" y="5043"/>
                    <a:pt x="773" y="5591"/>
                  </a:cubicBezTo>
                  <a:cubicBezTo>
                    <a:pt x="1214" y="6141"/>
                    <a:pt x="1828" y="6545"/>
                    <a:pt x="2500" y="6754"/>
                  </a:cubicBezTo>
                  <a:cubicBezTo>
                    <a:pt x="2839" y="6860"/>
                    <a:pt x="3190" y="6915"/>
                    <a:pt x="3544" y="6917"/>
                  </a:cubicBezTo>
                  <a:cubicBezTo>
                    <a:pt x="3550" y="6917"/>
                    <a:pt x="3556" y="6917"/>
                    <a:pt x="3561" y="6917"/>
                  </a:cubicBezTo>
                  <a:cubicBezTo>
                    <a:pt x="3961" y="6917"/>
                    <a:pt x="4357" y="6840"/>
                    <a:pt x="4742" y="6740"/>
                  </a:cubicBezTo>
                  <a:cubicBezTo>
                    <a:pt x="5444" y="6560"/>
                    <a:pt x="6157" y="6257"/>
                    <a:pt x="6579" y="5638"/>
                  </a:cubicBezTo>
                  <a:cubicBezTo>
                    <a:pt x="6803" y="5309"/>
                    <a:pt x="6941" y="4926"/>
                    <a:pt x="7031" y="4541"/>
                  </a:cubicBezTo>
                  <a:cubicBezTo>
                    <a:pt x="7128" y="4131"/>
                    <a:pt x="7181" y="3706"/>
                    <a:pt x="7138" y="3284"/>
                  </a:cubicBezTo>
                  <a:cubicBezTo>
                    <a:pt x="7068" y="2581"/>
                    <a:pt x="6742" y="1914"/>
                    <a:pt x="6277" y="1388"/>
                  </a:cubicBezTo>
                  <a:cubicBezTo>
                    <a:pt x="5757" y="800"/>
                    <a:pt x="5067" y="384"/>
                    <a:pt x="4330" y="128"/>
                  </a:cubicBezTo>
                  <a:cubicBezTo>
                    <a:pt x="4068" y="36"/>
                    <a:pt x="3815" y="1"/>
                    <a:pt x="3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7144125" y="3546275"/>
              <a:ext cx="56725" cy="39925"/>
            </a:xfrm>
            <a:custGeom>
              <a:rect b="b" l="l" r="r" t="t"/>
              <a:pathLst>
                <a:path extrusionOk="0" h="1597" w="2269">
                  <a:moveTo>
                    <a:pt x="1144" y="0"/>
                  </a:moveTo>
                  <a:cubicBezTo>
                    <a:pt x="1036" y="0"/>
                    <a:pt x="928" y="16"/>
                    <a:pt x="824" y="49"/>
                  </a:cubicBezTo>
                  <a:cubicBezTo>
                    <a:pt x="341" y="203"/>
                    <a:pt x="1" y="717"/>
                    <a:pt x="47" y="1222"/>
                  </a:cubicBezTo>
                  <a:cubicBezTo>
                    <a:pt x="65" y="1410"/>
                    <a:pt x="331" y="1496"/>
                    <a:pt x="491" y="1510"/>
                  </a:cubicBezTo>
                  <a:cubicBezTo>
                    <a:pt x="714" y="1530"/>
                    <a:pt x="937" y="1597"/>
                    <a:pt x="1162" y="1597"/>
                  </a:cubicBezTo>
                  <a:cubicBezTo>
                    <a:pt x="1169" y="1597"/>
                    <a:pt x="1177" y="1597"/>
                    <a:pt x="1184" y="1596"/>
                  </a:cubicBezTo>
                  <a:cubicBezTo>
                    <a:pt x="1512" y="1591"/>
                    <a:pt x="1874" y="1508"/>
                    <a:pt x="2097" y="1250"/>
                  </a:cubicBezTo>
                  <a:cubicBezTo>
                    <a:pt x="2156" y="1182"/>
                    <a:pt x="2206" y="1104"/>
                    <a:pt x="2229" y="1017"/>
                  </a:cubicBezTo>
                  <a:cubicBezTo>
                    <a:pt x="2268" y="860"/>
                    <a:pt x="2217" y="695"/>
                    <a:pt x="2137" y="555"/>
                  </a:cubicBezTo>
                  <a:cubicBezTo>
                    <a:pt x="1937" y="211"/>
                    <a:pt x="15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7223450" y="3675075"/>
              <a:ext cx="52175" cy="52300"/>
            </a:xfrm>
            <a:custGeom>
              <a:rect b="b" l="l" r="r" t="t"/>
              <a:pathLst>
                <a:path extrusionOk="0" h="2092" w="2087">
                  <a:moveTo>
                    <a:pt x="1433" y="0"/>
                  </a:moveTo>
                  <a:cubicBezTo>
                    <a:pt x="1232" y="0"/>
                    <a:pt x="1008" y="88"/>
                    <a:pt x="892" y="188"/>
                  </a:cubicBezTo>
                  <a:cubicBezTo>
                    <a:pt x="716" y="339"/>
                    <a:pt x="505" y="457"/>
                    <a:pt x="347" y="626"/>
                  </a:cubicBezTo>
                  <a:cubicBezTo>
                    <a:pt x="97" y="892"/>
                    <a:pt x="1" y="1324"/>
                    <a:pt x="183" y="1684"/>
                  </a:cubicBezTo>
                  <a:cubicBezTo>
                    <a:pt x="281" y="1876"/>
                    <a:pt x="458" y="2033"/>
                    <a:pt x="660" y="2077"/>
                  </a:cubicBezTo>
                  <a:cubicBezTo>
                    <a:pt x="706" y="2087"/>
                    <a:pt x="752" y="2092"/>
                    <a:pt x="799" y="2092"/>
                  </a:cubicBezTo>
                  <a:cubicBezTo>
                    <a:pt x="902" y="2092"/>
                    <a:pt x="1004" y="2069"/>
                    <a:pt x="1101" y="2035"/>
                  </a:cubicBezTo>
                  <a:cubicBezTo>
                    <a:pt x="1579" y="1867"/>
                    <a:pt x="1945" y="1435"/>
                    <a:pt x="2046" y="920"/>
                  </a:cubicBezTo>
                  <a:cubicBezTo>
                    <a:pt x="2087" y="710"/>
                    <a:pt x="2007" y="489"/>
                    <a:pt x="1894" y="305"/>
                  </a:cubicBezTo>
                  <a:cubicBezTo>
                    <a:pt x="1838" y="214"/>
                    <a:pt x="1774" y="122"/>
                    <a:pt x="1686" y="66"/>
                  </a:cubicBezTo>
                  <a:cubicBezTo>
                    <a:pt x="1616" y="19"/>
                    <a:pt x="1527" y="0"/>
                    <a:pt x="1433" y="0"/>
                  </a:cubicBezTo>
                  <a:close/>
                </a:path>
              </a:pathLst>
            </a:custGeom>
            <a:solidFill>
              <a:srgbClr val="EC8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7148700" y="3604625"/>
              <a:ext cx="11400" cy="9900"/>
            </a:xfrm>
            <a:custGeom>
              <a:rect b="b" l="l" r="r" t="t"/>
              <a:pathLst>
                <a:path extrusionOk="0" h="396" w="456">
                  <a:moveTo>
                    <a:pt x="264" y="0"/>
                  </a:moveTo>
                  <a:cubicBezTo>
                    <a:pt x="257" y="0"/>
                    <a:pt x="251" y="0"/>
                    <a:pt x="245" y="1"/>
                  </a:cubicBezTo>
                  <a:cubicBezTo>
                    <a:pt x="162" y="11"/>
                    <a:pt x="90" y="58"/>
                    <a:pt x="46" y="127"/>
                  </a:cubicBezTo>
                  <a:cubicBezTo>
                    <a:pt x="27" y="150"/>
                    <a:pt x="15" y="177"/>
                    <a:pt x="9" y="206"/>
                  </a:cubicBezTo>
                  <a:cubicBezTo>
                    <a:pt x="0" y="241"/>
                    <a:pt x="4" y="280"/>
                    <a:pt x="21" y="313"/>
                  </a:cubicBezTo>
                  <a:cubicBezTo>
                    <a:pt x="39" y="342"/>
                    <a:pt x="67" y="365"/>
                    <a:pt x="100" y="376"/>
                  </a:cubicBezTo>
                  <a:cubicBezTo>
                    <a:pt x="131" y="389"/>
                    <a:pt x="163" y="395"/>
                    <a:pt x="196" y="395"/>
                  </a:cubicBezTo>
                  <a:cubicBezTo>
                    <a:pt x="202" y="395"/>
                    <a:pt x="207" y="395"/>
                    <a:pt x="212" y="395"/>
                  </a:cubicBezTo>
                  <a:cubicBezTo>
                    <a:pt x="273" y="390"/>
                    <a:pt x="321" y="359"/>
                    <a:pt x="362" y="317"/>
                  </a:cubicBezTo>
                  <a:cubicBezTo>
                    <a:pt x="398" y="283"/>
                    <a:pt x="426" y="241"/>
                    <a:pt x="445" y="195"/>
                  </a:cubicBezTo>
                  <a:cubicBezTo>
                    <a:pt x="453" y="173"/>
                    <a:pt x="455" y="150"/>
                    <a:pt x="451" y="127"/>
                  </a:cubicBezTo>
                  <a:cubicBezTo>
                    <a:pt x="446" y="112"/>
                    <a:pt x="439" y="97"/>
                    <a:pt x="428" y="86"/>
                  </a:cubicBezTo>
                  <a:cubicBezTo>
                    <a:pt x="406" y="25"/>
                    <a:pt x="325" y="0"/>
                    <a:pt x="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7185475" y="3674400"/>
              <a:ext cx="11675" cy="9600"/>
            </a:xfrm>
            <a:custGeom>
              <a:rect b="b" l="l" r="r" t="t"/>
              <a:pathLst>
                <a:path extrusionOk="0" h="384" w="467">
                  <a:moveTo>
                    <a:pt x="272" y="0"/>
                  </a:moveTo>
                  <a:cubicBezTo>
                    <a:pt x="194" y="0"/>
                    <a:pt x="118" y="33"/>
                    <a:pt x="66" y="93"/>
                  </a:cubicBezTo>
                  <a:cubicBezTo>
                    <a:pt x="45" y="112"/>
                    <a:pt x="28" y="137"/>
                    <a:pt x="19" y="165"/>
                  </a:cubicBezTo>
                  <a:cubicBezTo>
                    <a:pt x="3" y="198"/>
                    <a:pt x="1" y="237"/>
                    <a:pt x="12" y="272"/>
                  </a:cubicBezTo>
                  <a:cubicBezTo>
                    <a:pt x="23" y="305"/>
                    <a:pt x="53" y="330"/>
                    <a:pt x="81" y="348"/>
                  </a:cubicBezTo>
                  <a:cubicBezTo>
                    <a:pt x="113" y="367"/>
                    <a:pt x="150" y="380"/>
                    <a:pt x="188" y="383"/>
                  </a:cubicBezTo>
                  <a:cubicBezTo>
                    <a:pt x="194" y="384"/>
                    <a:pt x="200" y="384"/>
                    <a:pt x="206" y="384"/>
                  </a:cubicBezTo>
                  <a:cubicBezTo>
                    <a:pt x="259" y="384"/>
                    <a:pt x="306" y="362"/>
                    <a:pt x="349" y="332"/>
                  </a:cubicBezTo>
                  <a:cubicBezTo>
                    <a:pt x="390" y="304"/>
                    <a:pt x="424" y="266"/>
                    <a:pt x="450" y="224"/>
                  </a:cubicBezTo>
                  <a:cubicBezTo>
                    <a:pt x="461" y="204"/>
                    <a:pt x="467" y="180"/>
                    <a:pt x="466" y="157"/>
                  </a:cubicBezTo>
                  <a:cubicBezTo>
                    <a:pt x="465" y="141"/>
                    <a:pt x="459" y="127"/>
                    <a:pt x="451" y="114"/>
                  </a:cubicBezTo>
                  <a:lnTo>
                    <a:pt x="451" y="113"/>
                  </a:lnTo>
                  <a:cubicBezTo>
                    <a:pt x="438" y="44"/>
                    <a:pt x="347" y="5"/>
                    <a:pt x="283" y="1"/>
                  </a:cubicBezTo>
                  <a:cubicBezTo>
                    <a:pt x="279" y="0"/>
                    <a:pt x="275"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7124500" y="3638375"/>
              <a:ext cx="48075" cy="39550"/>
            </a:xfrm>
            <a:custGeom>
              <a:rect b="b" l="l" r="r" t="t"/>
              <a:pathLst>
                <a:path extrusionOk="0" h="1582" w="1923">
                  <a:moveTo>
                    <a:pt x="1200" y="1"/>
                  </a:moveTo>
                  <a:cubicBezTo>
                    <a:pt x="1135" y="1"/>
                    <a:pt x="1073" y="22"/>
                    <a:pt x="1025" y="71"/>
                  </a:cubicBezTo>
                  <a:cubicBezTo>
                    <a:pt x="949" y="150"/>
                    <a:pt x="901" y="268"/>
                    <a:pt x="859" y="365"/>
                  </a:cubicBezTo>
                  <a:cubicBezTo>
                    <a:pt x="813" y="468"/>
                    <a:pt x="788" y="581"/>
                    <a:pt x="786" y="694"/>
                  </a:cubicBezTo>
                  <a:cubicBezTo>
                    <a:pt x="580" y="780"/>
                    <a:pt x="377" y="872"/>
                    <a:pt x="178" y="971"/>
                  </a:cubicBezTo>
                  <a:cubicBezTo>
                    <a:pt x="139" y="831"/>
                    <a:pt x="139" y="684"/>
                    <a:pt x="178" y="544"/>
                  </a:cubicBezTo>
                  <a:cubicBezTo>
                    <a:pt x="183" y="525"/>
                    <a:pt x="149" y="512"/>
                    <a:pt x="116" y="512"/>
                  </a:cubicBezTo>
                  <a:cubicBezTo>
                    <a:pt x="93" y="512"/>
                    <a:pt x="70" y="519"/>
                    <a:pt x="65" y="536"/>
                  </a:cubicBezTo>
                  <a:cubicBezTo>
                    <a:pt x="1" y="771"/>
                    <a:pt x="45" y="1023"/>
                    <a:pt x="186" y="1223"/>
                  </a:cubicBezTo>
                  <a:cubicBezTo>
                    <a:pt x="324" y="1417"/>
                    <a:pt x="543" y="1544"/>
                    <a:pt x="778" y="1579"/>
                  </a:cubicBezTo>
                  <a:cubicBezTo>
                    <a:pt x="785" y="1580"/>
                    <a:pt x="796" y="1581"/>
                    <a:pt x="807" y="1581"/>
                  </a:cubicBezTo>
                  <a:cubicBezTo>
                    <a:pt x="824" y="1581"/>
                    <a:pt x="841" y="1578"/>
                    <a:pt x="848" y="1564"/>
                  </a:cubicBezTo>
                  <a:cubicBezTo>
                    <a:pt x="859" y="1543"/>
                    <a:pt x="828" y="1529"/>
                    <a:pt x="812" y="1527"/>
                  </a:cubicBezTo>
                  <a:cubicBezTo>
                    <a:pt x="551" y="1493"/>
                    <a:pt x="327" y="1326"/>
                    <a:pt x="221" y="1085"/>
                  </a:cubicBezTo>
                  <a:cubicBezTo>
                    <a:pt x="230" y="1084"/>
                    <a:pt x="239" y="1082"/>
                    <a:pt x="248" y="1077"/>
                  </a:cubicBezTo>
                  <a:cubicBezTo>
                    <a:pt x="446" y="978"/>
                    <a:pt x="647" y="885"/>
                    <a:pt x="850" y="797"/>
                  </a:cubicBezTo>
                  <a:cubicBezTo>
                    <a:pt x="854" y="798"/>
                    <a:pt x="856" y="801"/>
                    <a:pt x="858" y="802"/>
                  </a:cubicBezTo>
                  <a:cubicBezTo>
                    <a:pt x="973" y="848"/>
                    <a:pt x="1091" y="889"/>
                    <a:pt x="1210" y="923"/>
                  </a:cubicBezTo>
                  <a:cubicBezTo>
                    <a:pt x="1322" y="956"/>
                    <a:pt x="1436" y="991"/>
                    <a:pt x="1550" y="1015"/>
                  </a:cubicBezTo>
                  <a:cubicBezTo>
                    <a:pt x="1588" y="1023"/>
                    <a:pt x="1629" y="1029"/>
                    <a:pt x="1670" y="1029"/>
                  </a:cubicBezTo>
                  <a:cubicBezTo>
                    <a:pt x="1730" y="1029"/>
                    <a:pt x="1789" y="1016"/>
                    <a:pt x="1836" y="977"/>
                  </a:cubicBezTo>
                  <a:cubicBezTo>
                    <a:pt x="1906" y="918"/>
                    <a:pt x="1922" y="818"/>
                    <a:pt x="1905" y="731"/>
                  </a:cubicBezTo>
                  <a:cubicBezTo>
                    <a:pt x="1885" y="634"/>
                    <a:pt x="1826" y="542"/>
                    <a:pt x="1771" y="459"/>
                  </a:cubicBezTo>
                  <a:cubicBezTo>
                    <a:pt x="1711" y="371"/>
                    <a:pt x="1644" y="288"/>
                    <a:pt x="1570" y="212"/>
                  </a:cubicBezTo>
                  <a:cubicBezTo>
                    <a:pt x="1496" y="136"/>
                    <a:pt x="1414" y="57"/>
                    <a:pt x="1311" y="20"/>
                  </a:cubicBezTo>
                  <a:cubicBezTo>
                    <a:pt x="1275" y="8"/>
                    <a:pt x="1237" y="1"/>
                    <a:pt x="1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7154250" y="3552775"/>
              <a:ext cx="37000" cy="18000"/>
            </a:xfrm>
            <a:custGeom>
              <a:rect b="b" l="l" r="r" t="t"/>
              <a:pathLst>
                <a:path extrusionOk="0" h="720" w="1480">
                  <a:moveTo>
                    <a:pt x="709" y="0"/>
                  </a:moveTo>
                  <a:cubicBezTo>
                    <a:pt x="398" y="0"/>
                    <a:pt x="62" y="182"/>
                    <a:pt x="7" y="511"/>
                  </a:cubicBezTo>
                  <a:cubicBezTo>
                    <a:pt x="1" y="550"/>
                    <a:pt x="68" y="579"/>
                    <a:pt x="119" y="579"/>
                  </a:cubicBezTo>
                  <a:cubicBezTo>
                    <a:pt x="146" y="579"/>
                    <a:pt x="169" y="570"/>
                    <a:pt x="172" y="550"/>
                  </a:cubicBezTo>
                  <a:cubicBezTo>
                    <a:pt x="216" y="281"/>
                    <a:pt x="482" y="92"/>
                    <a:pt x="748" y="91"/>
                  </a:cubicBezTo>
                  <a:cubicBezTo>
                    <a:pt x="749" y="91"/>
                    <a:pt x="751" y="91"/>
                    <a:pt x="752" y="91"/>
                  </a:cubicBezTo>
                  <a:cubicBezTo>
                    <a:pt x="1050" y="91"/>
                    <a:pt x="1303" y="347"/>
                    <a:pt x="1256" y="652"/>
                  </a:cubicBezTo>
                  <a:cubicBezTo>
                    <a:pt x="1251" y="691"/>
                    <a:pt x="1318" y="720"/>
                    <a:pt x="1369" y="720"/>
                  </a:cubicBezTo>
                  <a:cubicBezTo>
                    <a:pt x="1396" y="720"/>
                    <a:pt x="1418" y="712"/>
                    <a:pt x="1421" y="692"/>
                  </a:cubicBezTo>
                  <a:cubicBezTo>
                    <a:pt x="1480" y="304"/>
                    <a:pt x="1120" y="30"/>
                    <a:pt x="766" y="2"/>
                  </a:cubicBezTo>
                  <a:cubicBezTo>
                    <a:pt x="747" y="1"/>
                    <a:pt x="728"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7244275" y="3687250"/>
              <a:ext cx="22900" cy="27725"/>
            </a:xfrm>
            <a:custGeom>
              <a:rect b="b" l="l" r="r" t="t"/>
              <a:pathLst>
                <a:path extrusionOk="0" h="1109" w="916">
                  <a:moveTo>
                    <a:pt x="453" y="0"/>
                  </a:moveTo>
                  <a:cubicBezTo>
                    <a:pt x="446" y="0"/>
                    <a:pt x="440" y="0"/>
                    <a:pt x="434" y="1"/>
                  </a:cubicBezTo>
                  <a:cubicBezTo>
                    <a:pt x="405" y="2"/>
                    <a:pt x="372" y="18"/>
                    <a:pt x="390" y="49"/>
                  </a:cubicBezTo>
                  <a:cubicBezTo>
                    <a:pt x="409" y="80"/>
                    <a:pt x="461" y="91"/>
                    <a:pt x="495" y="91"/>
                  </a:cubicBezTo>
                  <a:cubicBezTo>
                    <a:pt x="496" y="91"/>
                    <a:pt x="498" y="91"/>
                    <a:pt x="499" y="91"/>
                  </a:cubicBezTo>
                  <a:cubicBezTo>
                    <a:pt x="501" y="91"/>
                    <a:pt x="504" y="91"/>
                    <a:pt x="506" y="91"/>
                  </a:cubicBezTo>
                  <a:cubicBezTo>
                    <a:pt x="614" y="91"/>
                    <a:pt x="688" y="235"/>
                    <a:pt x="713" y="324"/>
                  </a:cubicBezTo>
                  <a:cubicBezTo>
                    <a:pt x="746" y="447"/>
                    <a:pt x="736" y="579"/>
                    <a:pt x="685" y="698"/>
                  </a:cubicBezTo>
                  <a:cubicBezTo>
                    <a:pt x="607" y="886"/>
                    <a:pt x="414" y="1019"/>
                    <a:pt x="212" y="1019"/>
                  </a:cubicBezTo>
                  <a:cubicBezTo>
                    <a:pt x="175" y="1019"/>
                    <a:pt x="137" y="1014"/>
                    <a:pt x="100" y="1004"/>
                  </a:cubicBezTo>
                  <a:cubicBezTo>
                    <a:pt x="91" y="1002"/>
                    <a:pt x="76" y="1000"/>
                    <a:pt x="62" y="1000"/>
                  </a:cubicBezTo>
                  <a:cubicBezTo>
                    <a:pt x="38" y="1000"/>
                    <a:pt x="13" y="1006"/>
                    <a:pt x="8" y="1026"/>
                  </a:cubicBezTo>
                  <a:cubicBezTo>
                    <a:pt x="0" y="1060"/>
                    <a:pt x="58" y="1082"/>
                    <a:pt x="81" y="1087"/>
                  </a:cubicBezTo>
                  <a:cubicBezTo>
                    <a:pt x="138" y="1102"/>
                    <a:pt x="197" y="1109"/>
                    <a:pt x="256" y="1109"/>
                  </a:cubicBezTo>
                  <a:cubicBezTo>
                    <a:pt x="517" y="1109"/>
                    <a:pt x="769" y="967"/>
                    <a:pt x="862" y="706"/>
                  </a:cubicBezTo>
                  <a:cubicBezTo>
                    <a:pt x="916" y="556"/>
                    <a:pt x="911" y="381"/>
                    <a:pt x="835" y="239"/>
                  </a:cubicBezTo>
                  <a:cubicBezTo>
                    <a:pt x="760" y="96"/>
                    <a:pt x="615" y="0"/>
                    <a:pt x="453" y="0"/>
                  </a:cubicBezTo>
                  <a:close/>
                </a:path>
              </a:pathLst>
            </a:custGeom>
            <a:solidFill>
              <a:srgbClr val="C9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7086700" y="3682875"/>
              <a:ext cx="85225" cy="57775"/>
            </a:xfrm>
            <a:custGeom>
              <a:rect b="b" l="l" r="r" t="t"/>
              <a:pathLst>
                <a:path extrusionOk="0" h="2311" w="3409">
                  <a:moveTo>
                    <a:pt x="58" y="0"/>
                  </a:moveTo>
                  <a:cubicBezTo>
                    <a:pt x="26" y="0"/>
                    <a:pt x="1" y="11"/>
                    <a:pt x="8" y="36"/>
                  </a:cubicBezTo>
                  <a:cubicBezTo>
                    <a:pt x="336" y="1119"/>
                    <a:pt x="1234" y="1952"/>
                    <a:pt x="2332" y="2219"/>
                  </a:cubicBezTo>
                  <a:cubicBezTo>
                    <a:pt x="2584" y="2280"/>
                    <a:pt x="2843" y="2311"/>
                    <a:pt x="3102" y="2311"/>
                  </a:cubicBezTo>
                  <a:cubicBezTo>
                    <a:pt x="3185" y="2311"/>
                    <a:pt x="3267" y="2308"/>
                    <a:pt x="3349" y="2301"/>
                  </a:cubicBezTo>
                  <a:cubicBezTo>
                    <a:pt x="3379" y="2300"/>
                    <a:pt x="3408" y="2286"/>
                    <a:pt x="3391" y="2253"/>
                  </a:cubicBezTo>
                  <a:cubicBezTo>
                    <a:pt x="3376" y="2222"/>
                    <a:pt x="3319" y="2211"/>
                    <a:pt x="3287" y="2211"/>
                  </a:cubicBezTo>
                  <a:cubicBezTo>
                    <a:pt x="3285" y="2211"/>
                    <a:pt x="3284" y="2211"/>
                    <a:pt x="3282" y="2211"/>
                  </a:cubicBezTo>
                  <a:cubicBezTo>
                    <a:pt x="3207" y="2216"/>
                    <a:pt x="3132" y="2219"/>
                    <a:pt x="3057" y="2219"/>
                  </a:cubicBezTo>
                  <a:cubicBezTo>
                    <a:pt x="2560" y="2219"/>
                    <a:pt x="2069" y="2096"/>
                    <a:pt x="1629" y="1859"/>
                  </a:cubicBezTo>
                  <a:cubicBezTo>
                    <a:pt x="1179" y="1611"/>
                    <a:pt x="798" y="1253"/>
                    <a:pt x="522" y="818"/>
                  </a:cubicBezTo>
                  <a:cubicBezTo>
                    <a:pt x="371" y="579"/>
                    <a:pt x="253" y="322"/>
                    <a:pt x="172" y="52"/>
                  </a:cubicBezTo>
                  <a:cubicBezTo>
                    <a:pt x="162" y="20"/>
                    <a:pt x="103"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7276600" y="3436925"/>
              <a:ext cx="207975" cy="204300"/>
            </a:xfrm>
            <a:custGeom>
              <a:rect b="b" l="l" r="r" t="t"/>
              <a:pathLst>
                <a:path extrusionOk="0" h="8172" w="8319">
                  <a:moveTo>
                    <a:pt x="4353" y="0"/>
                  </a:moveTo>
                  <a:cubicBezTo>
                    <a:pt x="3857" y="0"/>
                    <a:pt x="3358" y="91"/>
                    <a:pt x="2881" y="232"/>
                  </a:cubicBezTo>
                  <a:cubicBezTo>
                    <a:pt x="2267" y="412"/>
                    <a:pt x="1671" y="680"/>
                    <a:pt x="1170" y="1077"/>
                  </a:cubicBezTo>
                  <a:cubicBezTo>
                    <a:pt x="601" y="1528"/>
                    <a:pt x="0" y="2298"/>
                    <a:pt x="7" y="3060"/>
                  </a:cubicBezTo>
                  <a:cubicBezTo>
                    <a:pt x="11" y="3486"/>
                    <a:pt x="172" y="3902"/>
                    <a:pt x="387" y="4267"/>
                  </a:cubicBezTo>
                  <a:cubicBezTo>
                    <a:pt x="619" y="4658"/>
                    <a:pt x="916" y="5007"/>
                    <a:pt x="1264" y="5300"/>
                  </a:cubicBezTo>
                  <a:cubicBezTo>
                    <a:pt x="1567" y="5554"/>
                    <a:pt x="1912" y="5769"/>
                    <a:pt x="2155" y="6081"/>
                  </a:cubicBezTo>
                  <a:cubicBezTo>
                    <a:pt x="2548" y="6589"/>
                    <a:pt x="2652" y="7327"/>
                    <a:pt x="3184" y="7688"/>
                  </a:cubicBezTo>
                  <a:cubicBezTo>
                    <a:pt x="3465" y="7877"/>
                    <a:pt x="3818" y="7923"/>
                    <a:pt x="4130" y="8057"/>
                  </a:cubicBezTo>
                  <a:cubicBezTo>
                    <a:pt x="4237" y="8102"/>
                    <a:pt x="4342" y="8159"/>
                    <a:pt x="4458" y="8170"/>
                  </a:cubicBezTo>
                  <a:cubicBezTo>
                    <a:pt x="4468" y="8171"/>
                    <a:pt x="4477" y="8172"/>
                    <a:pt x="4487" y="8172"/>
                  </a:cubicBezTo>
                  <a:cubicBezTo>
                    <a:pt x="4588" y="8172"/>
                    <a:pt x="4654" y="8119"/>
                    <a:pt x="4751" y="8100"/>
                  </a:cubicBezTo>
                  <a:cubicBezTo>
                    <a:pt x="4898" y="8069"/>
                    <a:pt x="5059" y="8086"/>
                    <a:pt x="5210" y="8059"/>
                  </a:cubicBezTo>
                  <a:cubicBezTo>
                    <a:pt x="5531" y="8000"/>
                    <a:pt x="5831" y="7881"/>
                    <a:pt x="6133" y="7763"/>
                  </a:cubicBezTo>
                  <a:cubicBezTo>
                    <a:pt x="6430" y="7644"/>
                    <a:pt x="6767" y="7565"/>
                    <a:pt x="7083" y="7495"/>
                  </a:cubicBezTo>
                  <a:cubicBezTo>
                    <a:pt x="7353" y="7436"/>
                    <a:pt x="7635" y="7370"/>
                    <a:pt x="7827" y="7155"/>
                  </a:cubicBezTo>
                  <a:cubicBezTo>
                    <a:pt x="7979" y="6985"/>
                    <a:pt x="8039" y="6754"/>
                    <a:pt x="8086" y="6531"/>
                  </a:cubicBezTo>
                  <a:cubicBezTo>
                    <a:pt x="8203" y="5991"/>
                    <a:pt x="8273" y="5441"/>
                    <a:pt x="8294" y="4887"/>
                  </a:cubicBezTo>
                  <a:cubicBezTo>
                    <a:pt x="8319" y="4228"/>
                    <a:pt x="8263" y="3526"/>
                    <a:pt x="7882" y="2987"/>
                  </a:cubicBezTo>
                  <a:cubicBezTo>
                    <a:pt x="7698" y="2725"/>
                    <a:pt x="7444" y="2513"/>
                    <a:pt x="7286" y="2235"/>
                  </a:cubicBezTo>
                  <a:cubicBezTo>
                    <a:pt x="7156" y="2007"/>
                    <a:pt x="7096" y="1747"/>
                    <a:pt x="6993" y="1505"/>
                  </a:cubicBezTo>
                  <a:cubicBezTo>
                    <a:pt x="6681" y="785"/>
                    <a:pt x="5969" y="285"/>
                    <a:pt x="5206" y="99"/>
                  </a:cubicBezTo>
                  <a:cubicBezTo>
                    <a:pt x="4926" y="31"/>
                    <a:pt x="4640" y="0"/>
                    <a:pt x="4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7231025" y="3462750"/>
              <a:ext cx="208675" cy="188450"/>
            </a:xfrm>
            <a:custGeom>
              <a:rect b="b" l="l" r="r" t="t"/>
              <a:pathLst>
                <a:path extrusionOk="0" h="7538" w="8347">
                  <a:moveTo>
                    <a:pt x="4695" y="0"/>
                  </a:moveTo>
                  <a:cubicBezTo>
                    <a:pt x="4052" y="0"/>
                    <a:pt x="3430" y="269"/>
                    <a:pt x="2932" y="676"/>
                  </a:cubicBezTo>
                  <a:cubicBezTo>
                    <a:pt x="2895" y="705"/>
                    <a:pt x="2860" y="737"/>
                    <a:pt x="2826" y="770"/>
                  </a:cubicBezTo>
                  <a:cubicBezTo>
                    <a:pt x="2635" y="953"/>
                    <a:pt x="2484" y="1170"/>
                    <a:pt x="2275" y="1347"/>
                  </a:cubicBezTo>
                  <a:cubicBezTo>
                    <a:pt x="2230" y="1385"/>
                    <a:pt x="2184" y="1423"/>
                    <a:pt x="2139" y="1461"/>
                  </a:cubicBezTo>
                  <a:cubicBezTo>
                    <a:pt x="2047" y="1535"/>
                    <a:pt x="1953" y="1608"/>
                    <a:pt x="1860" y="1681"/>
                  </a:cubicBezTo>
                  <a:cubicBezTo>
                    <a:pt x="1708" y="1797"/>
                    <a:pt x="1555" y="1914"/>
                    <a:pt x="1405" y="2035"/>
                  </a:cubicBezTo>
                  <a:cubicBezTo>
                    <a:pt x="608" y="2675"/>
                    <a:pt x="0" y="3701"/>
                    <a:pt x="166" y="4754"/>
                  </a:cubicBezTo>
                  <a:cubicBezTo>
                    <a:pt x="218" y="5085"/>
                    <a:pt x="344" y="5399"/>
                    <a:pt x="476" y="5707"/>
                  </a:cubicBezTo>
                  <a:cubicBezTo>
                    <a:pt x="632" y="6074"/>
                    <a:pt x="801" y="6442"/>
                    <a:pt x="1059" y="6748"/>
                  </a:cubicBezTo>
                  <a:cubicBezTo>
                    <a:pt x="1553" y="7339"/>
                    <a:pt x="2203" y="7538"/>
                    <a:pt x="2886" y="7538"/>
                  </a:cubicBezTo>
                  <a:cubicBezTo>
                    <a:pt x="3436" y="7538"/>
                    <a:pt x="4007" y="7409"/>
                    <a:pt x="4536" y="7252"/>
                  </a:cubicBezTo>
                  <a:cubicBezTo>
                    <a:pt x="5197" y="7055"/>
                    <a:pt x="5860" y="6841"/>
                    <a:pt x="6462" y="6505"/>
                  </a:cubicBezTo>
                  <a:cubicBezTo>
                    <a:pt x="7064" y="6168"/>
                    <a:pt x="7610" y="5700"/>
                    <a:pt x="7940" y="5094"/>
                  </a:cubicBezTo>
                  <a:cubicBezTo>
                    <a:pt x="7956" y="5065"/>
                    <a:pt x="7972" y="5035"/>
                    <a:pt x="7987" y="5004"/>
                  </a:cubicBezTo>
                  <a:cubicBezTo>
                    <a:pt x="8200" y="4576"/>
                    <a:pt x="8303" y="4097"/>
                    <a:pt x="8321" y="3618"/>
                  </a:cubicBezTo>
                  <a:cubicBezTo>
                    <a:pt x="8346" y="2915"/>
                    <a:pt x="8183" y="2201"/>
                    <a:pt x="7822" y="1597"/>
                  </a:cubicBezTo>
                  <a:cubicBezTo>
                    <a:pt x="7461" y="993"/>
                    <a:pt x="6900" y="504"/>
                    <a:pt x="6237" y="265"/>
                  </a:cubicBezTo>
                  <a:cubicBezTo>
                    <a:pt x="5830" y="119"/>
                    <a:pt x="5395" y="66"/>
                    <a:pt x="4963" y="15"/>
                  </a:cubicBezTo>
                  <a:cubicBezTo>
                    <a:pt x="4956" y="15"/>
                    <a:pt x="4946" y="13"/>
                    <a:pt x="4937" y="13"/>
                  </a:cubicBezTo>
                  <a:cubicBezTo>
                    <a:pt x="4856" y="4"/>
                    <a:pt x="4776" y="0"/>
                    <a:pt x="4695" y="0"/>
                  </a:cubicBezTo>
                  <a:close/>
                </a:path>
              </a:pathLst>
            </a:custGeom>
            <a:solidFill>
              <a:srgbClr val="AD8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7290750" y="3450800"/>
              <a:ext cx="165625" cy="187225"/>
            </a:xfrm>
            <a:custGeom>
              <a:rect b="b" l="l" r="r" t="t"/>
              <a:pathLst>
                <a:path extrusionOk="0" h="7489" w="6625">
                  <a:moveTo>
                    <a:pt x="2947" y="1"/>
                  </a:moveTo>
                  <a:cubicBezTo>
                    <a:pt x="2764" y="1"/>
                    <a:pt x="2582" y="13"/>
                    <a:pt x="2402" y="38"/>
                  </a:cubicBezTo>
                  <a:cubicBezTo>
                    <a:pt x="2027" y="91"/>
                    <a:pt x="1661" y="198"/>
                    <a:pt x="1316" y="358"/>
                  </a:cubicBezTo>
                  <a:cubicBezTo>
                    <a:pt x="889" y="558"/>
                    <a:pt x="518" y="818"/>
                    <a:pt x="151" y="1119"/>
                  </a:cubicBezTo>
                  <a:cubicBezTo>
                    <a:pt x="79" y="1178"/>
                    <a:pt x="0" y="1267"/>
                    <a:pt x="35" y="1354"/>
                  </a:cubicBezTo>
                  <a:cubicBezTo>
                    <a:pt x="53" y="1401"/>
                    <a:pt x="98" y="1430"/>
                    <a:pt x="141" y="1455"/>
                  </a:cubicBezTo>
                  <a:cubicBezTo>
                    <a:pt x="424" y="1619"/>
                    <a:pt x="747" y="1746"/>
                    <a:pt x="1070" y="1746"/>
                  </a:cubicBezTo>
                  <a:cubicBezTo>
                    <a:pt x="1116" y="1746"/>
                    <a:pt x="1162" y="1743"/>
                    <a:pt x="1208" y="1738"/>
                  </a:cubicBezTo>
                  <a:cubicBezTo>
                    <a:pt x="1247" y="1733"/>
                    <a:pt x="1288" y="1725"/>
                    <a:pt x="1328" y="1716"/>
                  </a:cubicBezTo>
                  <a:cubicBezTo>
                    <a:pt x="1545" y="1666"/>
                    <a:pt x="1754" y="1547"/>
                    <a:pt x="1974" y="1547"/>
                  </a:cubicBezTo>
                  <a:cubicBezTo>
                    <a:pt x="1993" y="1547"/>
                    <a:pt x="2012" y="1548"/>
                    <a:pt x="2031" y="1549"/>
                  </a:cubicBezTo>
                  <a:cubicBezTo>
                    <a:pt x="2287" y="1576"/>
                    <a:pt x="2492" y="1776"/>
                    <a:pt x="2738" y="1855"/>
                  </a:cubicBezTo>
                  <a:cubicBezTo>
                    <a:pt x="2828" y="1883"/>
                    <a:pt x="2921" y="1894"/>
                    <a:pt x="3014" y="1894"/>
                  </a:cubicBezTo>
                  <a:cubicBezTo>
                    <a:pt x="3129" y="1894"/>
                    <a:pt x="3246" y="1878"/>
                    <a:pt x="3359" y="1856"/>
                  </a:cubicBezTo>
                  <a:cubicBezTo>
                    <a:pt x="3754" y="1780"/>
                    <a:pt x="4135" y="1642"/>
                    <a:pt x="4489" y="1448"/>
                  </a:cubicBezTo>
                  <a:lnTo>
                    <a:pt x="4489" y="1448"/>
                  </a:lnTo>
                  <a:cubicBezTo>
                    <a:pt x="4243" y="1777"/>
                    <a:pt x="3881" y="2020"/>
                    <a:pt x="3704" y="2390"/>
                  </a:cubicBezTo>
                  <a:cubicBezTo>
                    <a:pt x="3487" y="2849"/>
                    <a:pt x="3612" y="3419"/>
                    <a:pt x="3913" y="3828"/>
                  </a:cubicBezTo>
                  <a:cubicBezTo>
                    <a:pt x="4083" y="4062"/>
                    <a:pt x="4352" y="4294"/>
                    <a:pt x="4385" y="4598"/>
                  </a:cubicBezTo>
                  <a:cubicBezTo>
                    <a:pt x="4424" y="4938"/>
                    <a:pt x="4366" y="5329"/>
                    <a:pt x="4244" y="5650"/>
                  </a:cubicBezTo>
                  <a:cubicBezTo>
                    <a:pt x="4137" y="5938"/>
                    <a:pt x="3968" y="6200"/>
                    <a:pt x="3838" y="6480"/>
                  </a:cubicBezTo>
                  <a:cubicBezTo>
                    <a:pt x="3708" y="6759"/>
                    <a:pt x="3615" y="7069"/>
                    <a:pt x="3671" y="7372"/>
                  </a:cubicBezTo>
                  <a:cubicBezTo>
                    <a:pt x="3678" y="7409"/>
                    <a:pt x="3688" y="7447"/>
                    <a:pt x="3718" y="7470"/>
                  </a:cubicBezTo>
                  <a:cubicBezTo>
                    <a:pt x="3737" y="7484"/>
                    <a:pt x="3760" y="7489"/>
                    <a:pt x="3784" y="7489"/>
                  </a:cubicBezTo>
                  <a:cubicBezTo>
                    <a:pt x="3803" y="7489"/>
                    <a:pt x="3822" y="7486"/>
                    <a:pt x="3840" y="7482"/>
                  </a:cubicBezTo>
                  <a:cubicBezTo>
                    <a:pt x="4564" y="7353"/>
                    <a:pt x="5121" y="6787"/>
                    <a:pt x="5610" y="6238"/>
                  </a:cubicBezTo>
                  <a:cubicBezTo>
                    <a:pt x="5758" y="6072"/>
                    <a:pt x="5836" y="5886"/>
                    <a:pt x="5960" y="5712"/>
                  </a:cubicBezTo>
                  <a:cubicBezTo>
                    <a:pt x="6096" y="5520"/>
                    <a:pt x="6254" y="5369"/>
                    <a:pt x="6359" y="5149"/>
                  </a:cubicBezTo>
                  <a:cubicBezTo>
                    <a:pt x="6585" y="4674"/>
                    <a:pt x="6624" y="4131"/>
                    <a:pt x="6596" y="3606"/>
                  </a:cubicBezTo>
                  <a:cubicBezTo>
                    <a:pt x="6573" y="3184"/>
                    <a:pt x="6507" y="2756"/>
                    <a:pt x="6312" y="2382"/>
                  </a:cubicBezTo>
                  <a:cubicBezTo>
                    <a:pt x="6167" y="2103"/>
                    <a:pt x="5957" y="1864"/>
                    <a:pt x="5781" y="1602"/>
                  </a:cubicBezTo>
                  <a:cubicBezTo>
                    <a:pt x="5611" y="1346"/>
                    <a:pt x="5472" y="1067"/>
                    <a:pt x="5262" y="843"/>
                  </a:cubicBezTo>
                  <a:cubicBezTo>
                    <a:pt x="5080" y="648"/>
                    <a:pt x="4851" y="501"/>
                    <a:pt x="4613" y="382"/>
                  </a:cubicBezTo>
                  <a:cubicBezTo>
                    <a:pt x="4097" y="126"/>
                    <a:pt x="3522" y="1"/>
                    <a:pt x="29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7287750" y="3523525"/>
              <a:ext cx="22899" cy="12800"/>
            </a:xfrm>
            <a:custGeom>
              <a:rect b="b" l="l" r="r" t="t"/>
              <a:pathLst>
                <a:path extrusionOk="0" h="512" w="624">
                  <a:moveTo>
                    <a:pt x="343" y="1"/>
                  </a:moveTo>
                  <a:cubicBezTo>
                    <a:pt x="234" y="1"/>
                    <a:pt x="105" y="48"/>
                    <a:pt x="57" y="147"/>
                  </a:cubicBezTo>
                  <a:cubicBezTo>
                    <a:pt x="8" y="214"/>
                    <a:pt x="0" y="302"/>
                    <a:pt x="34" y="378"/>
                  </a:cubicBezTo>
                  <a:cubicBezTo>
                    <a:pt x="76" y="471"/>
                    <a:pt x="170" y="512"/>
                    <a:pt x="266" y="512"/>
                  </a:cubicBezTo>
                  <a:cubicBezTo>
                    <a:pt x="331" y="512"/>
                    <a:pt x="397" y="493"/>
                    <a:pt x="451" y="461"/>
                  </a:cubicBezTo>
                  <a:cubicBezTo>
                    <a:pt x="471" y="449"/>
                    <a:pt x="489" y="434"/>
                    <a:pt x="504" y="416"/>
                  </a:cubicBezTo>
                  <a:cubicBezTo>
                    <a:pt x="523" y="399"/>
                    <a:pt x="539" y="379"/>
                    <a:pt x="553" y="358"/>
                  </a:cubicBezTo>
                  <a:cubicBezTo>
                    <a:pt x="604" y="271"/>
                    <a:pt x="623" y="142"/>
                    <a:pt x="540" y="69"/>
                  </a:cubicBezTo>
                  <a:cubicBezTo>
                    <a:pt x="514" y="46"/>
                    <a:pt x="485" y="30"/>
                    <a:pt x="452" y="21"/>
                  </a:cubicBezTo>
                  <a:cubicBezTo>
                    <a:pt x="434" y="12"/>
                    <a:pt x="413" y="6"/>
                    <a:pt x="393" y="4"/>
                  </a:cubicBezTo>
                  <a:cubicBezTo>
                    <a:pt x="377" y="2"/>
                    <a:pt x="360"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7333350" y="3570225"/>
              <a:ext cx="21600" cy="12775"/>
            </a:xfrm>
            <a:custGeom>
              <a:rect b="b" l="l" r="r" t="t"/>
              <a:pathLst>
                <a:path extrusionOk="0" h="511" w="624">
                  <a:moveTo>
                    <a:pt x="346" y="0"/>
                  </a:moveTo>
                  <a:cubicBezTo>
                    <a:pt x="235" y="0"/>
                    <a:pt x="105" y="47"/>
                    <a:pt x="57" y="146"/>
                  </a:cubicBezTo>
                  <a:cubicBezTo>
                    <a:pt x="8" y="213"/>
                    <a:pt x="0" y="302"/>
                    <a:pt x="36" y="378"/>
                  </a:cubicBezTo>
                  <a:cubicBezTo>
                    <a:pt x="77" y="471"/>
                    <a:pt x="170" y="511"/>
                    <a:pt x="267" y="511"/>
                  </a:cubicBezTo>
                  <a:cubicBezTo>
                    <a:pt x="332" y="511"/>
                    <a:pt x="398" y="493"/>
                    <a:pt x="451" y="460"/>
                  </a:cubicBezTo>
                  <a:cubicBezTo>
                    <a:pt x="471" y="449"/>
                    <a:pt x="489" y="433"/>
                    <a:pt x="504" y="415"/>
                  </a:cubicBezTo>
                  <a:cubicBezTo>
                    <a:pt x="523" y="398"/>
                    <a:pt x="539" y="379"/>
                    <a:pt x="553" y="357"/>
                  </a:cubicBezTo>
                  <a:cubicBezTo>
                    <a:pt x="604" y="270"/>
                    <a:pt x="623" y="143"/>
                    <a:pt x="540" y="68"/>
                  </a:cubicBezTo>
                  <a:cubicBezTo>
                    <a:pt x="515" y="46"/>
                    <a:pt x="485" y="29"/>
                    <a:pt x="452" y="21"/>
                  </a:cubicBezTo>
                  <a:cubicBezTo>
                    <a:pt x="434" y="12"/>
                    <a:pt x="413" y="5"/>
                    <a:pt x="394" y="3"/>
                  </a:cubicBezTo>
                  <a:cubicBezTo>
                    <a:pt x="379" y="1"/>
                    <a:pt x="362"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7354300" y="3542675"/>
              <a:ext cx="14250" cy="24175"/>
            </a:xfrm>
            <a:custGeom>
              <a:rect b="b" l="l" r="r" t="t"/>
              <a:pathLst>
                <a:path extrusionOk="0" h="967" w="570">
                  <a:moveTo>
                    <a:pt x="181" y="0"/>
                  </a:moveTo>
                  <a:cubicBezTo>
                    <a:pt x="163" y="0"/>
                    <a:pt x="145" y="3"/>
                    <a:pt x="128" y="8"/>
                  </a:cubicBezTo>
                  <a:cubicBezTo>
                    <a:pt x="1" y="46"/>
                    <a:pt x="23" y="208"/>
                    <a:pt x="45" y="310"/>
                  </a:cubicBezTo>
                  <a:cubicBezTo>
                    <a:pt x="66" y="410"/>
                    <a:pt x="107" y="505"/>
                    <a:pt x="166" y="589"/>
                  </a:cubicBezTo>
                  <a:cubicBezTo>
                    <a:pt x="215" y="732"/>
                    <a:pt x="295" y="892"/>
                    <a:pt x="440" y="955"/>
                  </a:cubicBezTo>
                  <a:cubicBezTo>
                    <a:pt x="451" y="961"/>
                    <a:pt x="478" y="966"/>
                    <a:pt x="504" y="966"/>
                  </a:cubicBezTo>
                  <a:cubicBezTo>
                    <a:pt x="537" y="966"/>
                    <a:pt x="570" y="958"/>
                    <a:pt x="569" y="928"/>
                  </a:cubicBezTo>
                  <a:cubicBezTo>
                    <a:pt x="566" y="803"/>
                    <a:pt x="481" y="692"/>
                    <a:pt x="435" y="580"/>
                  </a:cubicBezTo>
                  <a:cubicBezTo>
                    <a:pt x="409" y="519"/>
                    <a:pt x="391" y="454"/>
                    <a:pt x="381" y="387"/>
                  </a:cubicBezTo>
                  <a:cubicBezTo>
                    <a:pt x="373" y="329"/>
                    <a:pt x="372" y="270"/>
                    <a:pt x="363" y="211"/>
                  </a:cubicBezTo>
                  <a:cubicBezTo>
                    <a:pt x="356" y="156"/>
                    <a:pt x="335" y="104"/>
                    <a:pt x="302" y="57"/>
                  </a:cubicBezTo>
                  <a:cubicBezTo>
                    <a:pt x="273" y="19"/>
                    <a:pt x="227"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7309450" y="3502650"/>
              <a:ext cx="25375" cy="11675"/>
            </a:xfrm>
            <a:custGeom>
              <a:rect b="b" l="l" r="r" t="t"/>
              <a:pathLst>
                <a:path extrusionOk="0" h="467" w="1015">
                  <a:moveTo>
                    <a:pt x="100" y="1"/>
                  </a:moveTo>
                  <a:cubicBezTo>
                    <a:pt x="76" y="1"/>
                    <a:pt x="51" y="6"/>
                    <a:pt x="36" y="21"/>
                  </a:cubicBezTo>
                  <a:cubicBezTo>
                    <a:pt x="27" y="28"/>
                    <a:pt x="24" y="41"/>
                    <a:pt x="32" y="52"/>
                  </a:cubicBezTo>
                  <a:cubicBezTo>
                    <a:pt x="16" y="60"/>
                    <a:pt x="0" y="73"/>
                    <a:pt x="10" y="90"/>
                  </a:cubicBezTo>
                  <a:cubicBezTo>
                    <a:pt x="82" y="197"/>
                    <a:pt x="182" y="282"/>
                    <a:pt x="298" y="338"/>
                  </a:cubicBezTo>
                  <a:cubicBezTo>
                    <a:pt x="383" y="380"/>
                    <a:pt x="474" y="411"/>
                    <a:pt x="567" y="429"/>
                  </a:cubicBezTo>
                  <a:cubicBezTo>
                    <a:pt x="635" y="454"/>
                    <a:pt x="705" y="466"/>
                    <a:pt x="777" y="466"/>
                  </a:cubicBezTo>
                  <a:cubicBezTo>
                    <a:pt x="783" y="466"/>
                    <a:pt x="790" y="466"/>
                    <a:pt x="796" y="466"/>
                  </a:cubicBezTo>
                  <a:cubicBezTo>
                    <a:pt x="858" y="462"/>
                    <a:pt x="930" y="451"/>
                    <a:pt x="975" y="403"/>
                  </a:cubicBezTo>
                  <a:cubicBezTo>
                    <a:pt x="1012" y="361"/>
                    <a:pt x="1014" y="300"/>
                    <a:pt x="969" y="263"/>
                  </a:cubicBezTo>
                  <a:cubicBezTo>
                    <a:pt x="954" y="251"/>
                    <a:pt x="936" y="242"/>
                    <a:pt x="918" y="237"/>
                  </a:cubicBezTo>
                  <a:cubicBezTo>
                    <a:pt x="871" y="132"/>
                    <a:pt x="708" y="104"/>
                    <a:pt x="609" y="95"/>
                  </a:cubicBezTo>
                  <a:cubicBezTo>
                    <a:pt x="448" y="79"/>
                    <a:pt x="295" y="59"/>
                    <a:pt x="141" y="6"/>
                  </a:cubicBezTo>
                  <a:cubicBezTo>
                    <a:pt x="129" y="3"/>
                    <a:pt x="115"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7154200" y="3599025"/>
              <a:ext cx="501775" cy="184325"/>
            </a:xfrm>
            <a:custGeom>
              <a:rect b="b" l="l" r="r" t="t"/>
              <a:pathLst>
                <a:path extrusionOk="0" h="7373" w="20071">
                  <a:moveTo>
                    <a:pt x="14974" y="1"/>
                  </a:moveTo>
                  <a:cubicBezTo>
                    <a:pt x="14134" y="1"/>
                    <a:pt x="13286" y="79"/>
                    <a:pt x="12454" y="172"/>
                  </a:cubicBezTo>
                  <a:cubicBezTo>
                    <a:pt x="10143" y="429"/>
                    <a:pt x="7815" y="798"/>
                    <a:pt x="5669" y="1694"/>
                  </a:cubicBezTo>
                  <a:cubicBezTo>
                    <a:pt x="4393" y="2226"/>
                    <a:pt x="3188" y="2955"/>
                    <a:pt x="2174" y="3898"/>
                  </a:cubicBezTo>
                  <a:cubicBezTo>
                    <a:pt x="1666" y="4370"/>
                    <a:pt x="1206" y="4895"/>
                    <a:pt x="819" y="5472"/>
                  </a:cubicBezTo>
                  <a:cubicBezTo>
                    <a:pt x="563" y="5853"/>
                    <a:pt x="0" y="6758"/>
                    <a:pt x="519" y="7152"/>
                  </a:cubicBezTo>
                  <a:cubicBezTo>
                    <a:pt x="638" y="7244"/>
                    <a:pt x="793" y="7269"/>
                    <a:pt x="944" y="7287"/>
                  </a:cubicBezTo>
                  <a:cubicBezTo>
                    <a:pt x="1495" y="7356"/>
                    <a:pt x="2050" y="7372"/>
                    <a:pt x="2606" y="7372"/>
                  </a:cubicBezTo>
                  <a:cubicBezTo>
                    <a:pt x="2871" y="7372"/>
                    <a:pt x="3136" y="7369"/>
                    <a:pt x="3401" y="7365"/>
                  </a:cubicBezTo>
                  <a:cubicBezTo>
                    <a:pt x="6534" y="7322"/>
                    <a:pt x="9667" y="7300"/>
                    <a:pt x="12799" y="7300"/>
                  </a:cubicBezTo>
                  <a:cubicBezTo>
                    <a:pt x="13843" y="7300"/>
                    <a:pt x="14888" y="7302"/>
                    <a:pt x="15932" y="7307"/>
                  </a:cubicBezTo>
                  <a:cubicBezTo>
                    <a:pt x="15945" y="7307"/>
                    <a:pt x="15958" y="7307"/>
                    <a:pt x="15971" y="7307"/>
                  </a:cubicBezTo>
                  <a:cubicBezTo>
                    <a:pt x="17432" y="7307"/>
                    <a:pt x="18903" y="6924"/>
                    <a:pt x="19596" y="5506"/>
                  </a:cubicBezTo>
                  <a:cubicBezTo>
                    <a:pt x="19998" y="4684"/>
                    <a:pt x="20070" y="3733"/>
                    <a:pt x="19950" y="2827"/>
                  </a:cubicBezTo>
                  <a:cubicBezTo>
                    <a:pt x="19891" y="2379"/>
                    <a:pt x="19783" y="1928"/>
                    <a:pt x="19535" y="1551"/>
                  </a:cubicBezTo>
                  <a:cubicBezTo>
                    <a:pt x="19183" y="1015"/>
                    <a:pt x="18588" y="686"/>
                    <a:pt x="17985" y="468"/>
                  </a:cubicBezTo>
                  <a:cubicBezTo>
                    <a:pt x="17021" y="118"/>
                    <a:pt x="16003" y="1"/>
                    <a:pt x="14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7162025" y="3759075"/>
              <a:ext cx="465125" cy="4350"/>
            </a:xfrm>
            <a:custGeom>
              <a:rect b="b" l="l" r="r" t="t"/>
              <a:pathLst>
                <a:path extrusionOk="0" h="174" w="18605">
                  <a:moveTo>
                    <a:pt x="37" y="1"/>
                  </a:moveTo>
                  <a:cubicBezTo>
                    <a:pt x="21" y="58"/>
                    <a:pt x="8" y="116"/>
                    <a:pt x="0" y="173"/>
                  </a:cubicBezTo>
                  <a:lnTo>
                    <a:pt x="18396" y="173"/>
                  </a:lnTo>
                  <a:cubicBezTo>
                    <a:pt x="18469" y="121"/>
                    <a:pt x="18537" y="61"/>
                    <a:pt x="18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7087725" y="3726975"/>
              <a:ext cx="95900" cy="87525"/>
            </a:xfrm>
            <a:custGeom>
              <a:rect b="b" l="l" r="r" t="t"/>
              <a:pathLst>
                <a:path extrusionOk="0" h="3501" w="3836">
                  <a:moveTo>
                    <a:pt x="2809" y="1"/>
                  </a:moveTo>
                  <a:cubicBezTo>
                    <a:pt x="2771" y="1"/>
                    <a:pt x="2731" y="7"/>
                    <a:pt x="2695" y="14"/>
                  </a:cubicBezTo>
                  <a:cubicBezTo>
                    <a:pt x="2402" y="71"/>
                    <a:pt x="2116" y="162"/>
                    <a:pt x="1820" y="194"/>
                  </a:cubicBezTo>
                  <a:cubicBezTo>
                    <a:pt x="1576" y="220"/>
                    <a:pt x="1329" y="207"/>
                    <a:pt x="1084" y="242"/>
                  </a:cubicBezTo>
                  <a:cubicBezTo>
                    <a:pt x="969" y="258"/>
                    <a:pt x="839" y="278"/>
                    <a:pt x="704" y="305"/>
                  </a:cubicBezTo>
                  <a:cubicBezTo>
                    <a:pt x="693" y="527"/>
                    <a:pt x="615" y="764"/>
                    <a:pt x="549" y="926"/>
                  </a:cubicBezTo>
                  <a:cubicBezTo>
                    <a:pt x="366" y="1376"/>
                    <a:pt x="183" y="1826"/>
                    <a:pt x="0" y="2276"/>
                  </a:cubicBezTo>
                  <a:cubicBezTo>
                    <a:pt x="302" y="2668"/>
                    <a:pt x="691" y="2982"/>
                    <a:pt x="1137" y="3196"/>
                  </a:cubicBezTo>
                  <a:cubicBezTo>
                    <a:pt x="1406" y="3327"/>
                    <a:pt x="1836" y="3500"/>
                    <a:pt x="2205" y="3500"/>
                  </a:cubicBezTo>
                  <a:cubicBezTo>
                    <a:pt x="2339" y="3500"/>
                    <a:pt x="2465" y="3477"/>
                    <a:pt x="2572" y="3421"/>
                  </a:cubicBezTo>
                  <a:cubicBezTo>
                    <a:pt x="2598" y="3409"/>
                    <a:pt x="2620" y="3390"/>
                    <a:pt x="2637" y="3368"/>
                  </a:cubicBezTo>
                  <a:cubicBezTo>
                    <a:pt x="2666" y="3323"/>
                    <a:pt x="2665" y="3266"/>
                    <a:pt x="2632" y="3224"/>
                  </a:cubicBezTo>
                  <a:cubicBezTo>
                    <a:pt x="2603" y="3191"/>
                    <a:pt x="2560" y="3179"/>
                    <a:pt x="2516" y="3168"/>
                  </a:cubicBezTo>
                  <a:cubicBezTo>
                    <a:pt x="2443" y="3148"/>
                    <a:pt x="1718" y="2781"/>
                    <a:pt x="1734" y="2756"/>
                  </a:cubicBezTo>
                  <a:cubicBezTo>
                    <a:pt x="1744" y="2742"/>
                    <a:pt x="1755" y="2725"/>
                    <a:pt x="1764" y="2709"/>
                  </a:cubicBezTo>
                  <a:lnTo>
                    <a:pt x="1764" y="2709"/>
                  </a:lnTo>
                  <a:cubicBezTo>
                    <a:pt x="1750" y="2734"/>
                    <a:pt x="2632" y="3050"/>
                    <a:pt x="2700" y="3073"/>
                  </a:cubicBezTo>
                  <a:cubicBezTo>
                    <a:pt x="2792" y="3104"/>
                    <a:pt x="2887" y="3135"/>
                    <a:pt x="2988" y="3135"/>
                  </a:cubicBezTo>
                  <a:cubicBezTo>
                    <a:pt x="3028" y="3135"/>
                    <a:pt x="3069" y="3130"/>
                    <a:pt x="3111" y="3118"/>
                  </a:cubicBezTo>
                  <a:cubicBezTo>
                    <a:pt x="3204" y="3092"/>
                    <a:pt x="3314" y="3004"/>
                    <a:pt x="3318" y="2900"/>
                  </a:cubicBezTo>
                  <a:cubicBezTo>
                    <a:pt x="3321" y="2821"/>
                    <a:pt x="3261" y="2778"/>
                    <a:pt x="3204" y="2747"/>
                  </a:cubicBezTo>
                  <a:cubicBezTo>
                    <a:pt x="2975" y="2621"/>
                    <a:pt x="2724" y="2550"/>
                    <a:pt x="2489" y="2439"/>
                  </a:cubicBezTo>
                  <a:cubicBezTo>
                    <a:pt x="2332" y="2365"/>
                    <a:pt x="2174" y="2290"/>
                    <a:pt x="2016" y="2216"/>
                  </a:cubicBezTo>
                  <a:cubicBezTo>
                    <a:pt x="2026" y="2197"/>
                    <a:pt x="2034" y="2177"/>
                    <a:pt x="2045" y="2157"/>
                  </a:cubicBezTo>
                  <a:cubicBezTo>
                    <a:pt x="2045" y="2157"/>
                    <a:pt x="2045" y="2157"/>
                    <a:pt x="2045" y="2157"/>
                  </a:cubicBezTo>
                  <a:cubicBezTo>
                    <a:pt x="2060" y="2157"/>
                    <a:pt x="2579" y="2367"/>
                    <a:pt x="2629" y="2390"/>
                  </a:cubicBezTo>
                  <a:cubicBezTo>
                    <a:pt x="2861" y="2492"/>
                    <a:pt x="3110" y="2553"/>
                    <a:pt x="3363" y="2571"/>
                  </a:cubicBezTo>
                  <a:cubicBezTo>
                    <a:pt x="3379" y="2572"/>
                    <a:pt x="3396" y="2573"/>
                    <a:pt x="3413" y="2573"/>
                  </a:cubicBezTo>
                  <a:cubicBezTo>
                    <a:pt x="3448" y="2573"/>
                    <a:pt x="3484" y="2570"/>
                    <a:pt x="3520" y="2557"/>
                  </a:cubicBezTo>
                  <a:cubicBezTo>
                    <a:pt x="3579" y="2535"/>
                    <a:pt x="3627" y="2490"/>
                    <a:pt x="3652" y="2431"/>
                  </a:cubicBezTo>
                  <a:cubicBezTo>
                    <a:pt x="3670" y="2382"/>
                    <a:pt x="3666" y="2327"/>
                    <a:pt x="3639" y="2283"/>
                  </a:cubicBezTo>
                  <a:cubicBezTo>
                    <a:pt x="3616" y="2244"/>
                    <a:pt x="3578" y="2219"/>
                    <a:pt x="3541" y="2197"/>
                  </a:cubicBezTo>
                  <a:cubicBezTo>
                    <a:pt x="3372" y="2096"/>
                    <a:pt x="3176" y="2045"/>
                    <a:pt x="2996" y="1963"/>
                  </a:cubicBezTo>
                  <a:cubicBezTo>
                    <a:pt x="2757" y="1853"/>
                    <a:pt x="2516" y="1744"/>
                    <a:pt x="2276" y="1637"/>
                  </a:cubicBezTo>
                  <a:cubicBezTo>
                    <a:pt x="2283" y="1620"/>
                    <a:pt x="2290" y="1604"/>
                    <a:pt x="2296" y="1587"/>
                  </a:cubicBezTo>
                  <a:cubicBezTo>
                    <a:pt x="2296" y="1587"/>
                    <a:pt x="2297" y="1587"/>
                    <a:pt x="2297" y="1587"/>
                  </a:cubicBezTo>
                  <a:cubicBezTo>
                    <a:pt x="2323" y="1587"/>
                    <a:pt x="2985" y="1779"/>
                    <a:pt x="3041" y="1794"/>
                  </a:cubicBezTo>
                  <a:cubicBezTo>
                    <a:pt x="3138" y="1819"/>
                    <a:pt x="3240" y="1836"/>
                    <a:pt x="3340" y="1836"/>
                  </a:cubicBezTo>
                  <a:cubicBezTo>
                    <a:pt x="3430" y="1836"/>
                    <a:pt x="3518" y="1822"/>
                    <a:pt x="3600" y="1786"/>
                  </a:cubicBezTo>
                  <a:cubicBezTo>
                    <a:pt x="3836" y="1682"/>
                    <a:pt x="3515" y="1520"/>
                    <a:pt x="3422" y="1462"/>
                  </a:cubicBezTo>
                  <a:cubicBezTo>
                    <a:pt x="3246" y="1352"/>
                    <a:pt x="3064" y="1252"/>
                    <a:pt x="2878" y="1162"/>
                  </a:cubicBezTo>
                  <a:cubicBezTo>
                    <a:pt x="2704" y="1080"/>
                    <a:pt x="2523" y="1012"/>
                    <a:pt x="2337" y="959"/>
                  </a:cubicBezTo>
                  <a:cubicBezTo>
                    <a:pt x="2251" y="936"/>
                    <a:pt x="2158" y="904"/>
                    <a:pt x="2067" y="899"/>
                  </a:cubicBezTo>
                  <a:cubicBezTo>
                    <a:pt x="1992" y="896"/>
                    <a:pt x="1940" y="899"/>
                    <a:pt x="1865" y="870"/>
                  </a:cubicBezTo>
                  <a:cubicBezTo>
                    <a:pt x="1855" y="865"/>
                    <a:pt x="1843" y="860"/>
                    <a:pt x="1839" y="848"/>
                  </a:cubicBezTo>
                  <a:cubicBezTo>
                    <a:pt x="1834" y="830"/>
                    <a:pt x="1852" y="815"/>
                    <a:pt x="1868" y="806"/>
                  </a:cubicBezTo>
                  <a:cubicBezTo>
                    <a:pt x="2140" y="645"/>
                    <a:pt x="2454" y="570"/>
                    <a:pt x="2743" y="443"/>
                  </a:cubicBezTo>
                  <a:cubicBezTo>
                    <a:pt x="2824" y="408"/>
                    <a:pt x="2904" y="365"/>
                    <a:pt x="2955" y="295"/>
                  </a:cubicBezTo>
                  <a:cubicBezTo>
                    <a:pt x="3006" y="223"/>
                    <a:pt x="3017" y="115"/>
                    <a:pt x="2955" y="53"/>
                  </a:cubicBezTo>
                  <a:cubicBezTo>
                    <a:pt x="2917" y="14"/>
                    <a:pt x="2865" y="1"/>
                    <a:pt x="2809" y="1"/>
                  </a:cubicBezTo>
                  <a:close/>
                </a:path>
              </a:pathLst>
            </a:custGeom>
            <a:solidFill>
              <a:srgbClr val="AD8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7227950" y="3652500"/>
              <a:ext cx="405075" cy="110125"/>
            </a:xfrm>
            <a:custGeom>
              <a:rect b="b" l="l" r="r" t="t"/>
              <a:pathLst>
                <a:path extrusionOk="0" h="4405" w="16203">
                  <a:moveTo>
                    <a:pt x="16119" y="1"/>
                  </a:moveTo>
                  <a:cubicBezTo>
                    <a:pt x="16117" y="1"/>
                    <a:pt x="16116" y="1"/>
                    <a:pt x="16114" y="1"/>
                  </a:cubicBezTo>
                  <a:cubicBezTo>
                    <a:pt x="15567" y="30"/>
                    <a:pt x="15031" y="161"/>
                    <a:pt x="14530" y="385"/>
                  </a:cubicBezTo>
                  <a:cubicBezTo>
                    <a:pt x="14010" y="620"/>
                    <a:pt x="13571" y="973"/>
                    <a:pt x="13126" y="1325"/>
                  </a:cubicBezTo>
                  <a:cubicBezTo>
                    <a:pt x="12694" y="1666"/>
                    <a:pt x="12238" y="1963"/>
                    <a:pt x="11740" y="2203"/>
                  </a:cubicBezTo>
                  <a:cubicBezTo>
                    <a:pt x="11256" y="2435"/>
                    <a:pt x="10749" y="2616"/>
                    <a:pt x="10234" y="2764"/>
                  </a:cubicBezTo>
                  <a:cubicBezTo>
                    <a:pt x="9160" y="3073"/>
                    <a:pt x="8051" y="3249"/>
                    <a:pt x="6950" y="3430"/>
                  </a:cubicBezTo>
                  <a:cubicBezTo>
                    <a:pt x="6337" y="3531"/>
                    <a:pt x="5722" y="3624"/>
                    <a:pt x="5103" y="3692"/>
                  </a:cubicBezTo>
                  <a:cubicBezTo>
                    <a:pt x="4516" y="3757"/>
                    <a:pt x="3928" y="3789"/>
                    <a:pt x="3337" y="3811"/>
                  </a:cubicBezTo>
                  <a:cubicBezTo>
                    <a:pt x="2257" y="3852"/>
                    <a:pt x="1146" y="3887"/>
                    <a:pt x="128" y="4291"/>
                  </a:cubicBezTo>
                  <a:cubicBezTo>
                    <a:pt x="85" y="4309"/>
                    <a:pt x="43" y="4331"/>
                    <a:pt x="1" y="4348"/>
                  </a:cubicBezTo>
                  <a:cubicBezTo>
                    <a:pt x="49" y="4363"/>
                    <a:pt x="95" y="4381"/>
                    <a:pt x="138" y="4405"/>
                  </a:cubicBezTo>
                  <a:cubicBezTo>
                    <a:pt x="1058" y="4016"/>
                    <a:pt x="2076" y="3949"/>
                    <a:pt x="3066" y="3909"/>
                  </a:cubicBezTo>
                  <a:cubicBezTo>
                    <a:pt x="3633" y="3886"/>
                    <a:pt x="4200" y="3866"/>
                    <a:pt x="4765" y="3815"/>
                  </a:cubicBezTo>
                  <a:cubicBezTo>
                    <a:pt x="5380" y="3758"/>
                    <a:pt x="5991" y="3674"/>
                    <a:pt x="6600" y="3579"/>
                  </a:cubicBezTo>
                  <a:cubicBezTo>
                    <a:pt x="7701" y="3405"/>
                    <a:pt x="8811" y="3229"/>
                    <a:pt x="9892" y="2956"/>
                  </a:cubicBezTo>
                  <a:cubicBezTo>
                    <a:pt x="10909" y="2697"/>
                    <a:pt x="11910" y="2330"/>
                    <a:pt x="12782" y="1737"/>
                  </a:cubicBezTo>
                  <a:cubicBezTo>
                    <a:pt x="13252" y="1417"/>
                    <a:pt x="13667" y="1021"/>
                    <a:pt x="14149" y="718"/>
                  </a:cubicBezTo>
                  <a:cubicBezTo>
                    <a:pt x="14621" y="422"/>
                    <a:pt x="15147" y="223"/>
                    <a:pt x="15697" y="134"/>
                  </a:cubicBezTo>
                  <a:cubicBezTo>
                    <a:pt x="15835" y="112"/>
                    <a:pt x="15976" y="96"/>
                    <a:pt x="16115" y="88"/>
                  </a:cubicBezTo>
                  <a:cubicBezTo>
                    <a:pt x="16141" y="87"/>
                    <a:pt x="16202" y="81"/>
                    <a:pt x="16202" y="44"/>
                  </a:cubicBezTo>
                  <a:cubicBezTo>
                    <a:pt x="16202" y="9"/>
                    <a:pt x="16147" y="1"/>
                    <a:pt x="16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6209425" y="3499075"/>
              <a:ext cx="628125" cy="386050"/>
            </a:xfrm>
            <a:custGeom>
              <a:rect b="b" l="l" r="r" t="t"/>
              <a:pathLst>
                <a:path extrusionOk="0" h="15442" w="25125">
                  <a:moveTo>
                    <a:pt x="5133" y="1"/>
                  </a:moveTo>
                  <a:cubicBezTo>
                    <a:pt x="4451" y="1"/>
                    <a:pt x="3760" y="77"/>
                    <a:pt x="3132" y="343"/>
                  </a:cubicBezTo>
                  <a:cubicBezTo>
                    <a:pt x="786" y="1339"/>
                    <a:pt x="114" y="5697"/>
                    <a:pt x="12" y="7897"/>
                  </a:cubicBezTo>
                  <a:cubicBezTo>
                    <a:pt x="2" y="8154"/>
                    <a:pt x="1" y="8411"/>
                    <a:pt x="11" y="8669"/>
                  </a:cubicBezTo>
                  <a:cubicBezTo>
                    <a:pt x="82" y="10486"/>
                    <a:pt x="705" y="12315"/>
                    <a:pt x="2053" y="13516"/>
                  </a:cubicBezTo>
                  <a:cubicBezTo>
                    <a:pt x="3498" y="14805"/>
                    <a:pt x="5649" y="15442"/>
                    <a:pt x="7691" y="15442"/>
                  </a:cubicBezTo>
                  <a:cubicBezTo>
                    <a:pt x="8573" y="15442"/>
                    <a:pt x="9436" y="15323"/>
                    <a:pt x="10213" y="15086"/>
                  </a:cubicBezTo>
                  <a:cubicBezTo>
                    <a:pt x="10837" y="14895"/>
                    <a:pt x="11437" y="14491"/>
                    <a:pt x="12064" y="14378"/>
                  </a:cubicBezTo>
                  <a:cubicBezTo>
                    <a:pt x="12752" y="14256"/>
                    <a:pt x="13439" y="14158"/>
                    <a:pt x="14122" y="14005"/>
                  </a:cubicBezTo>
                  <a:cubicBezTo>
                    <a:pt x="15689" y="13653"/>
                    <a:pt x="17102" y="12930"/>
                    <a:pt x="18607" y="12489"/>
                  </a:cubicBezTo>
                  <a:cubicBezTo>
                    <a:pt x="19309" y="12284"/>
                    <a:pt x="20134" y="12353"/>
                    <a:pt x="20866" y="12230"/>
                  </a:cubicBezTo>
                  <a:cubicBezTo>
                    <a:pt x="21652" y="12097"/>
                    <a:pt x="22426" y="11905"/>
                    <a:pt x="23200" y="11715"/>
                  </a:cubicBezTo>
                  <a:cubicBezTo>
                    <a:pt x="23938" y="11532"/>
                    <a:pt x="24802" y="11230"/>
                    <a:pt x="24986" y="10492"/>
                  </a:cubicBezTo>
                  <a:cubicBezTo>
                    <a:pt x="25125" y="9934"/>
                    <a:pt x="24793" y="9369"/>
                    <a:pt x="24413" y="8936"/>
                  </a:cubicBezTo>
                  <a:cubicBezTo>
                    <a:pt x="23449" y="7844"/>
                    <a:pt x="22064" y="7006"/>
                    <a:pt x="20737" y="6445"/>
                  </a:cubicBezTo>
                  <a:cubicBezTo>
                    <a:pt x="19212" y="5803"/>
                    <a:pt x="17782" y="4882"/>
                    <a:pt x="16338" y="4053"/>
                  </a:cubicBezTo>
                  <a:cubicBezTo>
                    <a:pt x="15540" y="3595"/>
                    <a:pt x="14737" y="3131"/>
                    <a:pt x="14013" y="2561"/>
                  </a:cubicBezTo>
                  <a:cubicBezTo>
                    <a:pt x="13384" y="2064"/>
                    <a:pt x="12813" y="977"/>
                    <a:pt x="12173" y="645"/>
                  </a:cubicBezTo>
                  <a:cubicBezTo>
                    <a:pt x="11345" y="215"/>
                    <a:pt x="9640" y="326"/>
                    <a:pt x="8702" y="226"/>
                  </a:cubicBezTo>
                  <a:cubicBezTo>
                    <a:pt x="7532" y="101"/>
                    <a:pt x="6357" y="6"/>
                    <a:pt x="5178" y="1"/>
                  </a:cubicBezTo>
                  <a:cubicBezTo>
                    <a:pt x="5163" y="1"/>
                    <a:pt x="5148" y="1"/>
                    <a:pt x="5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6451850" y="4334950"/>
              <a:ext cx="142125" cy="177650"/>
            </a:xfrm>
            <a:custGeom>
              <a:rect b="b" l="l" r="r" t="t"/>
              <a:pathLst>
                <a:path extrusionOk="0" h="7106" w="5685">
                  <a:moveTo>
                    <a:pt x="2619" y="1"/>
                  </a:moveTo>
                  <a:cubicBezTo>
                    <a:pt x="2378" y="1"/>
                    <a:pt x="2145" y="87"/>
                    <a:pt x="1957" y="260"/>
                  </a:cubicBezTo>
                  <a:cubicBezTo>
                    <a:pt x="1649" y="543"/>
                    <a:pt x="1506" y="962"/>
                    <a:pt x="1406" y="1368"/>
                  </a:cubicBezTo>
                  <a:cubicBezTo>
                    <a:pt x="1303" y="1785"/>
                    <a:pt x="1231" y="2208"/>
                    <a:pt x="1159" y="2630"/>
                  </a:cubicBezTo>
                  <a:cubicBezTo>
                    <a:pt x="1068" y="3165"/>
                    <a:pt x="1056" y="3693"/>
                    <a:pt x="831" y="4196"/>
                  </a:cubicBezTo>
                  <a:cubicBezTo>
                    <a:pt x="637" y="4633"/>
                    <a:pt x="342" y="5019"/>
                    <a:pt x="163" y="5462"/>
                  </a:cubicBezTo>
                  <a:cubicBezTo>
                    <a:pt x="94" y="5634"/>
                    <a:pt x="48" y="5814"/>
                    <a:pt x="29" y="5998"/>
                  </a:cubicBezTo>
                  <a:cubicBezTo>
                    <a:pt x="1" y="6295"/>
                    <a:pt x="54" y="6593"/>
                    <a:pt x="235" y="6827"/>
                  </a:cubicBezTo>
                  <a:cubicBezTo>
                    <a:pt x="357" y="6984"/>
                    <a:pt x="500" y="7014"/>
                    <a:pt x="658" y="7014"/>
                  </a:cubicBezTo>
                  <a:cubicBezTo>
                    <a:pt x="756" y="7014"/>
                    <a:pt x="859" y="7003"/>
                    <a:pt x="966" y="7003"/>
                  </a:cubicBezTo>
                  <a:cubicBezTo>
                    <a:pt x="972" y="7003"/>
                    <a:pt x="977" y="7003"/>
                    <a:pt x="983" y="7003"/>
                  </a:cubicBezTo>
                  <a:cubicBezTo>
                    <a:pt x="1026" y="7004"/>
                    <a:pt x="1069" y="7004"/>
                    <a:pt x="1112" y="7004"/>
                  </a:cubicBezTo>
                  <a:cubicBezTo>
                    <a:pt x="1390" y="7004"/>
                    <a:pt x="1668" y="6991"/>
                    <a:pt x="1946" y="6991"/>
                  </a:cubicBezTo>
                  <a:cubicBezTo>
                    <a:pt x="1973" y="6991"/>
                    <a:pt x="2000" y="6991"/>
                    <a:pt x="2027" y="6991"/>
                  </a:cubicBezTo>
                  <a:cubicBezTo>
                    <a:pt x="2729" y="6999"/>
                    <a:pt x="3436" y="7106"/>
                    <a:pt x="4134" y="7106"/>
                  </a:cubicBezTo>
                  <a:cubicBezTo>
                    <a:pt x="4443" y="7106"/>
                    <a:pt x="4751" y="7085"/>
                    <a:pt x="5056" y="7025"/>
                  </a:cubicBezTo>
                  <a:cubicBezTo>
                    <a:pt x="5201" y="6997"/>
                    <a:pt x="5347" y="6959"/>
                    <a:pt x="5469" y="6875"/>
                  </a:cubicBezTo>
                  <a:cubicBezTo>
                    <a:pt x="5591" y="6791"/>
                    <a:pt x="5684" y="6653"/>
                    <a:pt x="5681" y="6506"/>
                  </a:cubicBezTo>
                  <a:cubicBezTo>
                    <a:pt x="5676" y="6341"/>
                    <a:pt x="5556" y="6202"/>
                    <a:pt x="5423" y="6103"/>
                  </a:cubicBezTo>
                  <a:cubicBezTo>
                    <a:pt x="4976" y="5765"/>
                    <a:pt x="4373" y="5730"/>
                    <a:pt x="3867" y="5490"/>
                  </a:cubicBezTo>
                  <a:cubicBezTo>
                    <a:pt x="3633" y="5378"/>
                    <a:pt x="3665" y="5218"/>
                    <a:pt x="3738" y="5013"/>
                  </a:cubicBezTo>
                  <a:cubicBezTo>
                    <a:pt x="3835" y="4740"/>
                    <a:pt x="3928" y="4464"/>
                    <a:pt x="4019" y="4188"/>
                  </a:cubicBezTo>
                  <a:cubicBezTo>
                    <a:pt x="4205" y="3626"/>
                    <a:pt x="4380" y="3061"/>
                    <a:pt x="4545" y="2491"/>
                  </a:cubicBezTo>
                  <a:cubicBezTo>
                    <a:pt x="4773" y="1703"/>
                    <a:pt x="4911" y="631"/>
                    <a:pt x="3967" y="296"/>
                  </a:cubicBezTo>
                  <a:cubicBezTo>
                    <a:pt x="3626" y="175"/>
                    <a:pt x="3250" y="139"/>
                    <a:pt x="2911" y="42"/>
                  </a:cubicBezTo>
                  <a:cubicBezTo>
                    <a:pt x="2813" y="14"/>
                    <a:pt x="2715" y="1"/>
                    <a:pt x="2619"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6541725" y="4460225"/>
              <a:ext cx="96000" cy="46600"/>
            </a:xfrm>
            <a:custGeom>
              <a:rect b="b" l="l" r="r" t="t"/>
              <a:pathLst>
                <a:path extrusionOk="0" h="1864" w="3840">
                  <a:moveTo>
                    <a:pt x="299" y="0"/>
                  </a:moveTo>
                  <a:cubicBezTo>
                    <a:pt x="136" y="0"/>
                    <a:pt x="1" y="149"/>
                    <a:pt x="1" y="334"/>
                  </a:cubicBezTo>
                  <a:lnTo>
                    <a:pt x="1" y="1528"/>
                  </a:lnTo>
                  <a:cubicBezTo>
                    <a:pt x="1" y="1713"/>
                    <a:pt x="133" y="1861"/>
                    <a:pt x="298" y="1861"/>
                  </a:cubicBezTo>
                  <a:lnTo>
                    <a:pt x="3837" y="1864"/>
                  </a:lnTo>
                  <a:cubicBezTo>
                    <a:pt x="3840" y="1855"/>
                    <a:pt x="3840" y="1845"/>
                    <a:pt x="3838" y="1836"/>
                  </a:cubicBezTo>
                  <a:cubicBezTo>
                    <a:pt x="3835" y="1792"/>
                    <a:pt x="3811" y="1746"/>
                    <a:pt x="3806" y="1704"/>
                  </a:cubicBezTo>
                  <a:cubicBezTo>
                    <a:pt x="3716" y="1160"/>
                    <a:pt x="3234" y="602"/>
                    <a:pt x="2296" y="305"/>
                  </a:cubicBezTo>
                  <a:cubicBezTo>
                    <a:pt x="1867" y="169"/>
                    <a:pt x="1369" y="95"/>
                    <a:pt x="867" y="44"/>
                  </a:cubicBezTo>
                  <a:cubicBezTo>
                    <a:pt x="688" y="27"/>
                    <a:pt x="503" y="12"/>
                    <a:pt x="315" y="1"/>
                  </a:cubicBezTo>
                  <a:cubicBezTo>
                    <a:pt x="310" y="1"/>
                    <a:pt x="304" y="0"/>
                    <a:pt x="2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6452425" y="4502950"/>
              <a:ext cx="189000" cy="15900"/>
            </a:xfrm>
            <a:custGeom>
              <a:rect b="b" l="l" r="r" t="t"/>
              <a:pathLst>
                <a:path extrusionOk="0" h="636" w="7560">
                  <a:moveTo>
                    <a:pt x="398" y="0"/>
                  </a:moveTo>
                  <a:cubicBezTo>
                    <a:pt x="180" y="0"/>
                    <a:pt x="1" y="125"/>
                    <a:pt x="1" y="279"/>
                  </a:cubicBezTo>
                  <a:lnTo>
                    <a:pt x="1" y="350"/>
                  </a:lnTo>
                  <a:cubicBezTo>
                    <a:pt x="1" y="504"/>
                    <a:pt x="179" y="629"/>
                    <a:pt x="398" y="629"/>
                  </a:cubicBezTo>
                  <a:lnTo>
                    <a:pt x="7161" y="636"/>
                  </a:lnTo>
                  <a:cubicBezTo>
                    <a:pt x="7381" y="636"/>
                    <a:pt x="7559" y="511"/>
                    <a:pt x="7557" y="357"/>
                  </a:cubicBezTo>
                  <a:lnTo>
                    <a:pt x="7557" y="286"/>
                  </a:lnTo>
                  <a:cubicBezTo>
                    <a:pt x="7557" y="132"/>
                    <a:pt x="7380" y="7"/>
                    <a:pt x="7160" y="7"/>
                  </a:cubicBezTo>
                  <a:lnTo>
                    <a:pt x="3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6419000" y="3704100"/>
              <a:ext cx="425450" cy="747150"/>
            </a:xfrm>
            <a:custGeom>
              <a:rect b="b" l="l" r="r" t="t"/>
              <a:pathLst>
                <a:path extrusionOk="0" h="29886" w="17018">
                  <a:moveTo>
                    <a:pt x="13404" y="0"/>
                  </a:moveTo>
                  <a:cubicBezTo>
                    <a:pt x="13036" y="0"/>
                    <a:pt x="12668" y="48"/>
                    <a:pt x="12314" y="146"/>
                  </a:cubicBezTo>
                  <a:cubicBezTo>
                    <a:pt x="10827" y="553"/>
                    <a:pt x="9008" y="1948"/>
                    <a:pt x="8556" y="3527"/>
                  </a:cubicBezTo>
                  <a:cubicBezTo>
                    <a:pt x="7991" y="5501"/>
                    <a:pt x="7238" y="7415"/>
                    <a:pt x="6533" y="9355"/>
                  </a:cubicBezTo>
                  <a:cubicBezTo>
                    <a:pt x="4183" y="15829"/>
                    <a:pt x="2138" y="22396"/>
                    <a:pt x="102" y="28978"/>
                  </a:cubicBezTo>
                  <a:cubicBezTo>
                    <a:pt x="49" y="29150"/>
                    <a:pt x="0" y="29347"/>
                    <a:pt x="18" y="29522"/>
                  </a:cubicBezTo>
                  <a:cubicBezTo>
                    <a:pt x="30" y="29632"/>
                    <a:pt x="66" y="29732"/>
                    <a:pt x="144" y="29813"/>
                  </a:cubicBezTo>
                  <a:cubicBezTo>
                    <a:pt x="168" y="29838"/>
                    <a:pt x="196" y="29860"/>
                    <a:pt x="226" y="29878"/>
                  </a:cubicBezTo>
                  <a:lnTo>
                    <a:pt x="7839" y="29885"/>
                  </a:lnTo>
                  <a:cubicBezTo>
                    <a:pt x="7926" y="29701"/>
                    <a:pt x="7992" y="29480"/>
                    <a:pt x="8071" y="29250"/>
                  </a:cubicBezTo>
                  <a:cubicBezTo>
                    <a:pt x="8388" y="28333"/>
                    <a:pt x="8727" y="27424"/>
                    <a:pt x="9054" y="26510"/>
                  </a:cubicBezTo>
                  <a:cubicBezTo>
                    <a:pt x="9725" y="24641"/>
                    <a:pt x="10400" y="22772"/>
                    <a:pt x="11078" y="20904"/>
                  </a:cubicBezTo>
                  <a:cubicBezTo>
                    <a:pt x="12403" y="17261"/>
                    <a:pt x="13750" y="13627"/>
                    <a:pt x="15153" y="10014"/>
                  </a:cubicBezTo>
                  <a:cubicBezTo>
                    <a:pt x="15788" y="8378"/>
                    <a:pt x="16350" y="6706"/>
                    <a:pt x="16743" y="4991"/>
                  </a:cubicBezTo>
                  <a:cubicBezTo>
                    <a:pt x="16891" y="4339"/>
                    <a:pt x="17017" y="3674"/>
                    <a:pt x="16982" y="3005"/>
                  </a:cubicBezTo>
                  <a:cubicBezTo>
                    <a:pt x="16917" y="1819"/>
                    <a:pt x="16252" y="895"/>
                    <a:pt x="15218" y="405"/>
                  </a:cubicBezTo>
                  <a:cubicBezTo>
                    <a:pt x="14655" y="138"/>
                    <a:pt x="14029" y="0"/>
                    <a:pt x="13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6235775" y="4334950"/>
              <a:ext cx="142125" cy="177650"/>
            </a:xfrm>
            <a:custGeom>
              <a:rect b="b" l="l" r="r" t="t"/>
              <a:pathLst>
                <a:path extrusionOk="0" h="7106" w="5685">
                  <a:moveTo>
                    <a:pt x="2618" y="1"/>
                  </a:moveTo>
                  <a:cubicBezTo>
                    <a:pt x="2377" y="1"/>
                    <a:pt x="2145" y="87"/>
                    <a:pt x="1957" y="260"/>
                  </a:cubicBezTo>
                  <a:cubicBezTo>
                    <a:pt x="1649" y="543"/>
                    <a:pt x="1506" y="962"/>
                    <a:pt x="1405" y="1368"/>
                  </a:cubicBezTo>
                  <a:cubicBezTo>
                    <a:pt x="1302" y="1785"/>
                    <a:pt x="1231" y="2208"/>
                    <a:pt x="1159" y="2630"/>
                  </a:cubicBezTo>
                  <a:cubicBezTo>
                    <a:pt x="1068" y="3165"/>
                    <a:pt x="1056" y="3693"/>
                    <a:pt x="831" y="4196"/>
                  </a:cubicBezTo>
                  <a:cubicBezTo>
                    <a:pt x="636" y="4633"/>
                    <a:pt x="342" y="5019"/>
                    <a:pt x="163" y="5462"/>
                  </a:cubicBezTo>
                  <a:cubicBezTo>
                    <a:pt x="94" y="5634"/>
                    <a:pt x="48" y="5814"/>
                    <a:pt x="29" y="5998"/>
                  </a:cubicBezTo>
                  <a:cubicBezTo>
                    <a:pt x="1" y="6295"/>
                    <a:pt x="53" y="6593"/>
                    <a:pt x="235" y="6827"/>
                  </a:cubicBezTo>
                  <a:cubicBezTo>
                    <a:pt x="356" y="6984"/>
                    <a:pt x="500" y="7014"/>
                    <a:pt x="658" y="7014"/>
                  </a:cubicBezTo>
                  <a:cubicBezTo>
                    <a:pt x="756" y="7014"/>
                    <a:pt x="859" y="7003"/>
                    <a:pt x="966" y="7003"/>
                  </a:cubicBezTo>
                  <a:cubicBezTo>
                    <a:pt x="972" y="7003"/>
                    <a:pt x="977" y="7003"/>
                    <a:pt x="983" y="7003"/>
                  </a:cubicBezTo>
                  <a:cubicBezTo>
                    <a:pt x="1026" y="7004"/>
                    <a:pt x="1069" y="7004"/>
                    <a:pt x="1112" y="7004"/>
                  </a:cubicBezTo>
                  <a:cubicBezTo>
                    <a:pt x="1390" y="7004"/>
                    <a:pt x="1668" y="6991"/>
                    <a:pt x="1946" y="6991"/>
                  </a:cubicBezTo>
                  <a:cubicBezTo>
                    <a:pt x="1973" y="6991"/>
                    <a:pt x="2000" y="6991"/>
                    <a:pt x="2027" y="6991"/>
                  </a:cubicBezTo>
                  <a:cubicBezTo>
                    <a:pt x="2728" y="6999"/>
                    <a:pt x="3435" y="7106"/>
                    <a:pt x="4134" y="7106"/>
                  </a:cubicBezTo>
                  <a:cubicBezTo>
                    <a:pt x="4443" y="7106"/>
                    <a:pt x="4751" y="7085"/>
                    <a:pt x="5056" y="7025"/>
                  </a:cubicBezTo>
                  <a:cubicBezTo>
                    <a:pt x="5200" y="6997"/>
                    <a:pt x="5347" y="6959"/>
                    <a:pt x="5469" y="6875"/>
                  </a:cubicBezTo>
                  <a:cubicBezTo>
                    <a:pt x="5591" y="6791"/>
                    <a:pt x="5684" y="6653"/>
                    <a:pt x="5680" y="6506"/>
                  </a:cubicBezTo>
                  <a:cubicBezTo>
                    <a:pt x="5675" y="6341"/>
                    <a:pt x="5555" y="6202"/>
                    <a:pt x="5423" y="6103"/>
                  </a:cubicBezTo>
                  <a:cubicBezTo>
                    <a:pt x="4976" y="5765"/>
                    <a:pt x="4373" y="5730"/>
                    <a:pt x="3867" y="5490"/>
                  </a:cubicBezTo>
                  <a:cubicBezTo>
                    <a:pt x="3633" y="5378"/>
                    <a:pt x="3665" y="5218"/>
                    <a:pt x="3738" y="5013"/>
                  </a:cubicBezTo>
                  <a:cubicBezTo>
                    <a:pt x="3835" y="4740"/>
                    <a:pt x="3927" y="4464"/>
                    <a:pt x="4019" y="4188"/>
                  </a:cubicBezTo>
                  <a:cubicBezTo>
                    <a:pt x="4204" y="3626"/>
                    <a:pt x="4380" y="3061"/>
                    <a:pt x="4545" y="2491"/>
                  </a:cubicBezTo>
                  <a:cubicBezTo>
                    <a:pt x="4773" y="1703"/>
                    <a:pt x="4911" y="631"/>
                    <a:pt x="3967" y="296"/>
                  </a:cubicBezTo>
                  <a:cubicBezTo>
                    <a:pt x="3626" y="175"/>
                    <a:pt x="3249" y="139"/>
                    <a:pt x="2909" y="42"/>
                  </a:cubicBezTo>
                  <a:cubicBezTo>
                    <a:pt x="2812" y="14"/>
                    <a:pt x="2714" y="1"/>
                    <a:pt x="2618"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6325650" y="4460225"/>
              <a:ext cx="95975" cy="46600"/>
            </a:xfrm>
            <a:custGeom>
              <a:rect b="b" l="l" r="r" t="t"/>
              <a:pathLst>
                <a:path extrusionOk="0" h="1864" w="3839">
                  <a:moveTo>
                    <a:pt x="298" y="0"/>
                  </a:moveTo>
                  <a:cubicBezTo>
                    <a:pt x="135" y="0"/>
                    <a:pt x="1" y="149"/>
                    <a:pt x="1" y="334"/>
                  </a:cubicBezTo>
                  <a:lnTo>
                    <a:pt x="1" y="1528"/>
                  </a:lnTo>
                  <a:cubicBezTo>
                    <a:pt x="1" y="1713"/>
                    <a:pt x="133" y="1861"/>
                    <a:pt x="297" y="1861"/>
                  </a:cubicBezTo>
                  <a:lnTo>
                    <a:pt x="3837" y="1864"/>
                  </a:lnTo>
                  <a:cubicBezTo>
                    <a:pt x="3838" y="1855"/>
                    <a:pt x="3838" y="1845"/>
                    <a:pt x="3838" y="1836"/>
                  </a:cubicBezTo>
                  <a:cubicBezTo>
                    <a:pt x="3835" y="1792"/>
                    <a:pt x="3811" y="1746"/>
                    <a:pt x="3804" y="1704"/>
                  </a:cubicBezTo>
                  <a:cubicBezTo>
                    <a:pt x="3715" y="1160"/>
                    <a:pt x="3234" y="602"/>
                    <a:pt x="2295" y="305"/>
                  </a:cubicBezTo>
                  <a:cubicBezTo>
                    <a:pt x="1867" y="169"/>
                    <a:pt x="1368" y="95"/>
                    <a:pt x="866" y="44"/>
                  </a:cubicBezTo>
                  <a:cubicBezTo>
                    <a:pt x="688" y="27"/>
                    <a:pt x="502" y="12"/>
                    <a:pt x="314" y="1"/>
                  </a:cubicBezTo>
                  <a:cubicBezTo>
                    <a:pt x="308" y="1"/>
                    <a:pt x="303"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6236350" y="4502950"/>
              <a:ext cx="188950" cy="15900"/>
            </a:xfrm>
            <a:custGeom>
              <a:rect b="b" l="l" r="r" t="t"/>
              <a:pathLst>
                <a:path extrusionOk="0" h="636" w="7558">
                  <a:moveTo>
                    <a:pt x="398" y="0"/>
                  </a:moveTo>
                  <a:cubicBezTo>
                    <a:pt x="179" y="0"/>
                    <a:pt x="1" y="125"/>
                    <a:pt x="1" y="279"/>
                  </a:cubicBezTo>
                  <a:lnTo>
                    <a:pt x="1" y="350"/>
                  </a:lnTo>
                  <a:cubicBezTo>
                    <a:pt x="1" y="504"/>
                    <a:pt x="179" y="629"/>
                    <a:pt x="398" y="629"/>
                  </a:cubicBezTo>
                  <a:lnTo>
                    <a:pt x="7161" y="636"/>
                  </a:lnTo>
                  <a:cubicBezTo>
                    <a:pt x="7380" y="636"/>
                    <a:pt x="7558" y="511"/>
                    <a:pt x="7557" y="357"/>
                  </a:cubicBezTo>
                  <a:lnTo>
                    <a:pt x="7557" y="286"/>
                  </a:lnTo>
                  <a:cubicBezTo>
                    <a:pt x="7557" y="132"/>
                    <a:pt x="7380" y="7"/>
                    <a:pt x="7160" y="7"/>
                  </a:cubicBezTo>
                  <a:lnTo>
                    <a:pt x="3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6207800" y="3705375"/>
              <a:ext cx="425450" cy="747150"/>
            </a:xfrm>
            <a:custGeom>
              <a:rect b="b" l="l" r="r" t="t"/>
              <a:pathLst>
                <a:path extrusionOk="0" h="29886" w="17018">
                  <a:moveTo>
                    <a:pt x="13402" y="0"/>
                  </a:moveTo>
                  <a:cubicBezTo>
                    <a:pt x="13034" y="0"/>
                    <a:pt x="12666" y="48"/>
                    <a:pt x="12313" y="144"/>
                  </a:cubicBezTo>
                  <a:cubicBezTo>
                    <a:pt x="10826" y="552"/>
                    <a:pt x="9008" y="1948"/>
                    <a:pt x="8556" y="3527"/>
                  </a:cubicBezTo>
                  <a:cubicBezTo>
                    <a:pt x="7991" y="5500"/>
                    <a:pt x="7237" y="7414"/>
                    <a:pt x="6532" y="9355"/>
                  </a:cubicBezTo>
                  <a:cubicBezTo>
                    <a:pt x="4183" y="15829"/>
                    <a:pt x="2137" y="22396"/>
                    <a:pt x="101" y="28977"/>
                  </a:cubicBezTo>
                  <a:cubicBezTo>
                    <a:pt x="48" y="29149"/>
                    <a:pt x="0" y="29346"/>
                    <a:pt x="18" y="29521"/>
                  </a:cubicBezTo>
                  <a:cubicBezTo>
                    <a:pt x="29" y="29631"/>
                    <a:pt x="66" y="29732"/>
                    <a:pt x="143" y="29813"/>
                  </a:cubicBezTo>
                  <a:cubicBezTo>
                    <a:pt x="168" y="29838"/>
                    <a:pt x="195" y="29859"/>
                    <a:pt x="226" y="29877"/>
                  </a:cubicBezTo>
                  <a:lnTo>
                    <a:pt x="7838" y="29885"/>
                  </a:lnTo>
                  <a:cubicBezTo>
                    <a:pt x="7925" y="29700"/>
                    <a:pt x="7992" y="29479"/>
                    <a:pt x="8071" y="29249"/>
                  </a:cubicBezTo>
                  <a:cubicBezTo>
                    <a:pt x="8388" y="28332"/>
                    <a:pt x="8726" y="27422"/>
                    <a:pt x="9054" y="26510"/>
                  </a:cubicBezTo>
                  <a:cubicBezTo>
                    <a:pt x="9725" y="24640"/>
                    <a:pt x="10399" y="22771"/>
                    <a:pt x="11078" y="20904"/>
                  </a:cubicBezTo>
                  <a:cubicBezTo>
                    <a:pt x="12403" y="17260"/>
                    <a:pt x="13750" y="13626"/>
                    <a:pt x="15152" y="10014"/>
                  </a:cubicBezTo>
                  <a:cubicBezTo>
                    <a:pt x="15788" y="8378"/>
                    <a:pt x="16350" y="6705"/>
                    <a:pt x="16742" y="4990"/>
                  </a:cubicBezTo>
                  <a:cubicBezTo>
                    <a:pt x="16891" y="4338"/>
                    <a:pt x="17017" y="3674"/>
                    <a:pt x="16981" y="3005"/>
                  </a:cubicBezTo>
                  <a:cubicBezTo>
                    <a:pt x="16916" y="1819"/>
                    <a:pt x="16251" y="895"/>
                    <a:pt x="15217" y="405"/>
                  </a:cubicBezTo>
                  <a:cubicBezTo>
                    <a:pt x="14654" y="138"/>
                    <a:pt x="14027" y="0"/>
                    <a:pt x="13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6473200" y="3688350"/>
              <a:ext cx="176800" cy="576300"/>
            </a:xfrm>
            <a:custGeom>
              <a:rect b="b" l="l" r="r" t="t"/>
              <a:pathLst>
                <a:path extrusionOk="0" h="23052" w="7072">
                  <a:moveTo>
                    <a:pt x="4782" y="0"/>
                  </a:moveTo>
                  <a:cubicBezTo>
                    <a:pt x="4722" y="0"/>
                    <a:pt x="4647" y="31"/>
                    <a:pt x="4709" y="70"/>
                  </a:cubicBezTo>
                  <a:cubicBezTo>
                    <a:pt x="5313" y="455"/>
                    <a:pt x="5946" y="859"/>
                    <a:pt x="6351" y="1469"/>
                  </a:cubicBezTo>
                  <a:cubicBezTo>
                    <a:pt x="6753" y="2072"/>
                    <a:pt x="6876" y="2810"/>
                    <a:pt x="6872" y="3523"/>
                  </a:cubicBezTo>
                  <a:cubicBezTo>
                    <a:pt x="6864" y="5120"/>
                    <a:pt x="6347" y="6679"/>
                    <a:pt x="5790" y="8158"/>
                  </a:cubicBezTo>
                  <a:cubicBezTo>
                    <a:pt x="5195" y="9736"/>
                    <a:pt x="4569" y="11303"/>
                    <a:pt x="3957" y="12874"/>
                  </a:cubicBezTo>
                  <a:cubicBezTo>
                    <a:pt x="3341" y="14458"/>
                    <a:pt x="2724" y="16042"/>
                    <a:pt x="2107" y="17626"/>
                  </a:cubicBezTo>
                  <a:lnTo>
                    <a:pt x="248" y="22397"/>
                  </a:lnTo>
                  <a:lnTo>
                    <a:pt x="15" y="22997"/>
                  </a:lnTo>
                  <a:cubicBezTo>
                    <a:pt x="1" y="23032"/>
                    <a:pt x="51" y="23051"/>
                    <a:pt x="99" y="23051"/>
                  </a:cubicBezTo>
                  <a:cubicBezTo>
                    <a:pt x="135" y="23051"/>
                    <a:pt x="169" y="23041"/>
                    <a:pt x="178" y="23019"/>
                  </a:cubicBezTo>
                  <a:cubicBezTo>
                    <a:pt x="805" y="21407"/>
                    <a:pt x="1434" y="19795"/>
                    <a:pt x="2061" y="18183"/>
                  </a:cubicBezTo>
                  <a:cubicBezTo>
                    <a:pt x="2690" y="16571"/>
                    <a:pt x="3317" y="14959"/>
                    <a:pt x="3945" y="13346"/>
                  </a:cubicBezTo>
                  <a:cubicBezTo>
                    <a:pt x="4568" y="11746"/>
                    <a:pt x="5198" y="10148"/>
                    <a:pt x="5814" y="8545"/>
                  </a:cubicBezTo>
                  <a:cubicBezTo>
                    <a:pt x="6389" y="7049"/>
                    <a:pt x="6933" y="5503"/>
                    <a:pt x="7029" y="3889"/>
                  </a:cubicBezTo>
                  <a:cubicBezTo>
                    <a:pt x="7072" y="3183"/>
                    <a:pt x="7015" y="2443"/>
                    <a:pt x="6710" y="1794"/>
                  </a:cubicBezTo>
                  <a:cubicBezTo>
                    <a:pt x="6404" y="1142"/>
                    <a:pt x="5846" y="681"/>
                    <a:pt x="5258" y="289"/>
                  </a:cubicBezTo>
                  <a:cubicBezTo>
                    <a:pt x="5116" y="194"/>
                    <a:pt x="4972" y="102"/>
                    <a:pt x="4828" y="10"/>
                  </a:cubicBezTo>
                  <a:cubicBezTo>
                    <a:pt x="4817" y="3"/>
                    <a:pt x="4800" y="0"/>
                    <a:pt x="4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6216150" y="3053550"/>
              <a:ext cx="432525" cy="582025"/>
            </a:xfrm>
            <a:custGeom>
              <a:rect b="b" l="l" r="r" t="t"/>
              <a:pathLst>
                <a:path extrusionOk="0" h="23281" w="17301">
                  <a:moveTo>
                    <a:pt x="8778" y="1"/>
                  </a:moveTo>
                  <a:cubicBezTo>
                    <a:pt x="8345" y="1"/>
                    <a:pt x="7918" y="25"/>
                    <a:pt x="7501" y="74"/>
                  </a:cubicBezTo>
                  <a:cubicBezTo>
                    <a:pt x="7472" y="76"/>
                    <a:pt x="7443" y="81"/>
                    <a:pt x="7413" y="84"/>
                  </a:cubicBezTo>
                  <a:cubicBezTo>
                    <a:pt x="6364" y="215"/>
                    <a:pt x="5338" y="497"/>
                    <a:pt x="4369" y="921"/>
                  </a:cubicBezTo>
                  <a:cubicBezTo>
                    <a:pt x="3883" y="1137"/>
                    <a:pt x="3448" y="1441"/>
                    <a:pt x="2973" y="1670"/>
                  </a:cubicBezTo>
                  <a:cubicBezTo>
                    <a:pt x="2602" y="1849"/>
                    <a:pt x="2151" y="1900"/>
                    <a:pt x="1876" y="2245"/>
                  </a:cubicBezTo>
                  <a:cubicBezTo>
                    <a:pt x="1623" y="2564"/>
                    <a:pt x="1675" y="3014"/>
                    <a:pt x="1735" y="3415"/>
                  </a:cubicBezTo>
                  <a:cubicBezTo>
                    <a:pt x="1968" y="4978"/>
                    <a:pt x="2114" y="6553"/>
                    <a:pt x="2174" y="8133"/>
                  </a:cubicBezTo>
                  <a:cubicBezTo>
                    <a:pt x="2230" y="9638"/>
                    <a:pt x="2001" y="10972"/>
                    <a:pt x="1773" y="12455"/>
                  </a:cubicBezTo>
                  <a:cubicBezTo>
                    <a:pt x="1237" y="15928"/>
                    <a:pt x="522" y="19342"/>
                    <a:pt x="28" y="22823"/>
                  </a:cubicBezTo>
                  <a:cubicBezTo>
                    <a:pt x="13" y="22930"/>
                    <a:pt x="1" y="23048"/>
                    <a:pt x="60" y="23138"/>
                  </a:cubicBezTo>
                  <a:cubicBezTo>
                    <a:pt x="140" y="23261"/>
                    <a:pt x="313" y="23275"/>
                    <a:pt x="460" y="23275"/>
                  </a:cubicBezTo>
                  <a:cubicBezTo>
                    <a:pt x="1282" y="23277"/>
                    <a:pt x="2105" y="23280"/>
                    <a:pt x="2927" y="23280"/>
                  </a:cubicBezTo>
                  <a:cubicBezTo>
                    <a:pt x="7324" y="23280"/>
                    <a:pt x="11726" y="23204"/>
                    <a:pt x="16083" y="22641"/>
                  </a:cubicBezTo>
                  <a:cubicBezTo>
                    <a:pt x="17266" y="22489"/>
                    <a:pt x="16629" y="21741"/>
                    <a:pt x="16315" y="20975"/>
                  </a:cubicBezTo>
                  <a:cubicBezTo>
                    <a:pt x="15973" y="20148"/>
                    <a:pt x="15423" y="19425"/>
                    <a:pt x="14717" y="18874"/>
                  </a:cubicBezTo>
                  <a:cubicBezTo>
                    <a:pt x="14917" y="18193"/>
                    <a:pt x="15100" y="17506"/>
                    <a:pt x="15263" y="16815"/>
                  </a:cubicBezTo>
                  <a:cubicBezTo>
                    <a:pt x="15471" y="15947"/>
                    <a:pt x="15649" y="15071"/>
                    <a:pt x="15797" y="14190"/>
                  </a:cubicBezTo>
                  <a:cubicBezTo>
                    <a:pt x="16017" y="12895"/>
                    <a:pt x="16535" y="11725"/>
                    <a:pt x="16747" y="10429"/>
                  </a:cubicBezTo>
                  <a:cubicBezTo>
                    <a:pt x="17071" y="8448"/>
                    <a:pt x="17300" y="6337"/>
                    <a:pt x="16759" y="4372"/>
                  </a:cubicBezTo>
                  <a:cubicBezTo>
                    <a:pt x="16527" y="3527"/>
                    <a:pt x="16304" y="2811"/>
                    <a:pt x="15599" y="2237"/>
                  </a:cubicBezTo>
                  <a:cubicBezTo>
                    <a:pt x="14930" y="1693"/>
                    <a:pt x="14159" y="1248"/>
                    <a:pt x="13335" y="902"/>
                  </a:cubicBezTo>
                  <a:cubicBezTo>
                    <a:pt x="11903" y="302"/>
                    <a:pt x="10304" y="1"/>
                    <a:pt x="8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6397700" y="3053550"/>
              <a:ext cx="154850" cy="161775"/>
            </a:xfrm>
            <a:custGeom>
              <a:rect b="b" l="l" r="r" t="t"/>
              <a:pathLst>
                <a:path extrusionOk="0" h="6471" w="6194">
                  <a:moveTo>
                    <a:pt x="1518" y="1"/>
                  </a:moveTo>
                  <a:cubicBezTo>
                    <a:pt x="1084" y="1"/>
                    <a:pt x="656" y="25"/>
                    <a:pt x="239" y="74"/>
                  </a:cubicBezTo>
                  <a:cubicBezTo>
                    <a:pt x="0" y="621"/>
                    <a:pt x="78" y="1225"/>
                    <a:pt x="274" y="1804"/>
                  </a:cubicBezTo>
                  <a:cubicBezTo>
                    <a:pt x="433" y="2276"/>
                    <a:pt x="668" y="2730"/>
                    <a:pt x="869" y="3122"/>
                  </a:cubicBezTo>
                  <a:cubicBezTo>
                    <a:pt x="1465" y="4283"/>
                    <a:pt x="2188" y="5406"/>
                    <a:pt x="3206" y="6242"/>
                  </a:cubicBezTo>
                  <a:cubicBezTo>
                    <a:pt x="3345" y="6356"/>
                    <a:pt x="3506" y="6471"/>
                    <a:pt x="3686" y="6471"/>
                  </a:cubicBezTo>
                  <a:cubicBezTo>
                    <a:pt x="3688" y="6471"/>
                    <a:pt x="3690" y="6471"/>
                    <a:pt x="3691" y="6471"/>
                  </a:cubicBezTo>
                  <a:cubicBezTo>
                    <a:pt x="3891" y="6469"/>
                    <a:pt x="4060" y="6326"/>
                    <a:pt x="4201" y="6184"/>
                  </a:cubicBezTo>
                  <a:cubicBezTo>
                    <a:pt x="5248" y="5120"/>
                    <a:pt x="5953" y="3537"/>
                    <a:pt x="6126" y="2061"/>
                  </a:cubicBezTo>
                  <a:cubicBezTo>
                    <a:pt x="6171" y="1676"/>
                    <a:pt x="6194" y="1264"/>
                    <a:pt x="6073" y="902"/>
                  </a:cubicBezTo>
                  <a:cubicBezTo>
                    <a:pt x="4641" y="302"/>
                    <a:pt x="3043" y="1"/>
                    <a:pt x="1518"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6146200" y="3094350"/>
              <a:ext cx="213750" cy="450225"/>
            </a:xfrm>
            <a:custGeom>
              <a:rect b="b" l="l" r="r" t="t"/>
              <a:pathLst>
                <a:path extrusionOk="0" h="18009" w="8550">
                  <a:moveTo>
                    <a:pt x="6293" y="0"/>
                  </a:moveTo>
                  <a:cubicBezTo>
                    <a:pt x="5534" y="0"/>
                    <a:pt x="4767" y="541"/>
                    <a:pt x="4211" y="1157"/>
                  </a:cubicBezTo>
                  <a:cubicBezTo>
                    <a:pt x="3677" y="1749"/>
                    <a:pt x="3282" y="2452"/>
                    <a:pt x="2922" y="3166"/>
                  </a:cubicBezTo>
                  <a:cubicBezTo>
                    <a:pt x="1162" y="6668"/>
                    <a:pt x="174" y="10507"/>
                    <a:pt x="25" y="14425"/>
                  </a:cubicBezTo>
                  <a:cubicBezTo>
                    <a:pt x="0" y="15115"/>
                    <a:pt x="1" y="15815"/>
                    <a:pt x="162" y="16488"/>
                  </a:cubicBezTo>
                  <a:cubicBezTo>
                    <a:pt x="360" y="17313"/>
                    <a:pt x="787" y="18009"/>
                    <a:pt x="1562" y="18009"/>
                  </a:cubicBezTo>
                  <a:cubicBezTo>
                    <a:pt x="1677" y="18009"/>
                    <a:pt x="1801" y="17993"/>
                    <a:pt x="1932" y="17961"/>
                  </a:cubicBezTo>
                  <a:cubicBezTo>
                    <a:pt x="3019" y="17691"/>
                    <a:pt x="3748" y="17065"/>
                    <a:pt x="4233" y="16051"/>
                  </a:cubicBezTo>
                  <a:cubicBezTo>
                    <a:pt x="4575" y="15334"/>
                    <a:pt x="4758" y="14553"/>
                    <a:pt x="4990" y="13793"/>
                  </a:cubicBezTo>
                  <a:cubicBezTo>
                    <a:pt x="5284" y="12832"/>
                    <a:pt x="5660" y="11897"/>
                    <a:pt x="6019" y="10959"/>
                  </a:cubicBezTo>
                  <a:cubicBezTo>
                    <a:pt x="6421" y="9913"/>
                    <a:pt x="6806" y="8859"/>
                    <a:pt x="7171" y="7801"/>
                  </a:cubicBezTo>
                  <a:cubicBezTo>
                    <a:pt x="7554" y="6688"/>
                    <a:pt x="7917" y="5569"/>
                    <a:pt x="8261" y="4444"/>
                  </a:cubicBezTo>
                  <a:cubicBezTo>
                    <a:pt x="8406" y="3969"/>
                    <a:pt x="8549" y="3482"/>
                    <a:pt x="8521" y="2986"/>
                  </a:cubicBezTo>
                  <a:cubicBezTo>
                    <a:pt x="8491" y="2470"/>
                    <a:pt x="8279" y="1984"/>
                    <a:pt x="8064" y="1514"/>
                  </a:cubicBezTo>
                  <a:cubicBezTo>
                    <a:pt x="7915" y="1187"/>
                    <a:pt x="7761" y="858"/>
                    <a:pt x="7521" y="592"/>
                  </a:cubicBezTo>
                  <a:cubicBezTo>
                    <a:pt x="7141" y="170"/>
                    <a:pt x="6718" y="0"/>
                    <a:pt x="6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6167100" y="3482475"/>
              <a:ext cx="303675" cy="177525"/>
            </a:xfrm>
            <a:custGeom>
              <a:rect b="b" l="l" r="r" t="t"/>
              <a:pathLst>
                <a:path extrusionOk="0" h="7101" w="12147">
                  <a:moveTo>
                    <a:pt x="1971" y="1"/>
                  </a:moveTo>
                  <a:cubicBezTo>
                    <a:pt x="1743" y="1"/>
                    <a:pt x="1517" y="27"/>
                    <a:pt x="1299" y="93"/>
                  </a:cubicBezTo>
                  <a:cubicBezTo>
                    <a:pt x="654" y="289"/>
                    <a:pt x="0" y="1117"/>
                    <a:pt x="73" y="1817"/>
                  </a:cubicBezTo>
                  <a:cubicBezTo>
                    <a:pt x="149" y="2550"/>
                    <a:pt x="615" y="3197"/>
                    <a:pt x="1159" y="3667"/>
                  </a:cubicBezTo>
                  <a:cubicBezTo>
                    <a:pt x="2194" y="4564"/>
                    <a:pt x="3803" y="5070"/>
                    <a:pt x="5078" y="5529"/>
                  </a:cubicBezTo>
                  <a:cubicBezTo>
                    <a:pt x="6024" y="5869"/>
                    <a:pt x="7006" y="6085"/>
                    <a:pt x="7977" y="6339"/>
                  </a:cubicBezTo>
                  <a:cubicBezTo>
                    <a:pt x="8908" y="6583"/>
                    <a:pt x="9857" y="7100"/>
                    <a:pt x="10818" y="7100"/>
                  </a:cubicBezTo>
                  <a:cubicBezTo>
                    <a:pt x="10961" y="7100"/>
                    <a:pt x="11111" y="7095"/>
                    <a:pt x="11235" y="7023"/>
                  </a:cubicBezTo>
                  <a:cubicBezTo>
                    <a:pt x="11355" y="6954"/>
                    <a:pt x="11434" y="6832"/>
                    <a:pt x="11504" y="6713"/>
                  </a:cubicBezTo>
                  <a:cubicBezTo>
                    <a:pt x="11813" y="6186"/>
                    <a:pt x="12030" y="5611"/>
                    <a:pt x="12146" y="5012"/>
                  </a:cubicBezTo>
                  <a:cubicBezTo>
                    <a:pt x="8699" y="3976"/>
                    <a:pt x="6185" y="648"/>
                    <a:pt x="2633" y="61"/>
                  </a:cubicBezTo>
                  <a:cubicBezTo>
                    <a:pt x="2415" y="25"/>
                    <a:pt x="2192" y="1"/>
                    <a:pt x="1971"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6167100" y="3482475"/>
              <a:ext cx="241450" cy="167700"/>
            </a:xfrm>
            <a:custGeom>
              <a:rect b="b" l="l" r="r" t="t"/>
              <a:pathLst>
                <a:path extrusionOk="0" h="6708" w="9658">
                  <a:moveTo>
                    <a:pt x="1970" y="1"/>
                  </a:moveTo>
                  <a:cubicBezTo>
                    <a:pt x="1742" y="1"/>
                    <a:pt x="1516" y="27"/>
                    <a:pt x="1298" y="93"/>
                  </a:cubicBezTo>
                  <a:cubicBezTo>
                    <a:pt x="654" y="289"/>
                    <a:pt x="0" y="1117"/>
                    <a:pt x="72" y="1817"/>
                  </a:cubicBezTo>
                  <a:cubicBezTo>
                    <a:pt x="148" y="2550"/>
                    <a:pt x="614" y="3197"/>
                    <a:pt x="1159" y="3667"/>
                  </a:cubicBezTo>
                  <a:cubicBezTo>
                    <a:pt x="2194" y="4564"/>
                    <a:pt x="3802" y="5070"/>
                    <a:pt x="5078" y="5529"/>
                  </a:cubicBezTo>
                  <a:cubicBezTo>
                    <a:pt x="6024" y="5869"/>
                    <a:pt x="7006" y="6084"/>
                    <a:pt x="7976" y="6339"/>
                  </a:cubicBezTo>
                  <a:cubicBezTo>
                    <a:pt x="8344" y="6435"/>
                    <a:pt x="8714" y="6574"/>
                    <a:pt x="9087" y="6708"/>
                  </a:cubicBezTo>
                  <a:cubicBezTo>
                    <a:pt x="9023" y="6198"/>
                    <a:pt x="9021" y="5682"/>
                    <a:pt x="9115" y="5177"/>
                  </a:cubicBezTo>
                  <a:cubicBezTo>
                    <a:pt x="9203" y="4704"/>
                    <a:pt x="9387" y="4254"/>
                    <a:pt x="9657" y="3856"/>
                  </a:cubicBezTo>
                  <a:cubicBezTo>
                    <a:pt x="7348" y="2457"/>
                    <a:pt x="5279" y="498"/>
                    <a:pt x="2633" y="61"/>
                  </a:cubicBezTo>
                  <a:cubicBezTo>
                    <a:pt x="2415" y="25"/>
                    <a:pt x="2192" y="1"/>
                    <a:pt x="1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6455725" y="3547150"/>
              <a:ext cx="108575" cy="139775"/>
            </a:xfrm>
            <a:custGeom>
              <a:rect b="b" l="l" r="r" t="t"/>
              <a:pathLst>
                <a:path extrusionOk="0" h="5591" w="4343">
                  <a:moveTo>
                    <a:pt x="0" y="1"/>
                  </a:moveTo>
                  <a:lnTo>
                    <a:pt x="449" y="4947"/>
                  </a:lnTo>
                  <a:cubicBezTo>
                    <a:pt x="482" y="5312"/>
                    <a:pt x="789" y="5591"/>
                    <a:pt x="1155" y="5591"/>
                  </a:cubicBezTo>
                  <a:lnTo>
                    <a:pt x="3188" y="5591"/>
                  </a:lnTo>
                  <a:cubicBezTo>
                    <a:pt x="3554" y="5591"/>
                    <a:pt x="3859" y="5312"/>
                    <a:pt x="3893" y="4947"/>
                  </a:cubicBezTo>
                  <a:lnTo>
                    <a:pt x="43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6429175" y="3580650"/>
              <a:ext cx="110200" cy="112225"/>
            </a:xfrm>
            <a:custGeom>
              <a:rect b="b" l="l" r="r" t="t"/>
              <a:pathLst>
                <a:path extrusionOk="0" h="4489" w="4408">
                  <a:moveTo>
                    <a:pt x="988" y="0"/>
                  </a:moveTo>
                  <a:cubicBezTo>
                    <a:pt x="836" y="0"/>
                    <a:pt x="703" y="115"/>
                    <a:pt x="600" y="241"/>
                  </a:cubicBezTo>
                  <a:cubicBezTo>
                    <a:pt x="274" y="642"/>
                    <a:pt x="101" y="1314"/>
                    <a:pt x="67" y="1845"/>
                  </a:cubicBezTo>
                  <a:cubicBezTo>
                    <a:pt x="0" y="2908"/>
                    <a:pt x="617" y="3948"/>
                    <a:pt x="1531" y="4305"/>
                  </a:cubicBezTo>
                  <a:cubicBezTo>
                    <a:pt x="1822" y="4420"/>
                    <a:pt x="2161" y="4489"/>
                    <a:pt x="2497" y="4489"/>
                  </a:cubicBezTo>
                  <a:cubicBezTo>
                    <a:pt x="2851" y="4489"/>
                    <a:pt x="3203" y="4412"/>
                    <a:pt x="3494" y="4232"/>
                  </a:cubicBezTo>
                  <a:cubicBezTo>
                    <a:pt x="3612" y="4159"/>
                    <a:pt x="3736" y="4036"/>
                    <a:pt x="3713" y="3889"/>
                  </a:cubicBezTo>
                  <a:cubicBezTo>
                    <a:pt x="3693" y="3753"/>
                    <a:pt x="3559" y="3680"/>
                    <a:pt x="3443" y="3630"/>
                  </a:cubicBezTo>
                  <a:lnTo>
                    <a:pt x="3443" y="3630"/>
                  </a:lnTo>
                  <a:cubicBezTo>
                    <a:pt x="3449" y="3631"/>
                    <a:pt x="3455" y="3631"/>
                    <a:pt x="3460" y="3631"/>
                  </a:cubicBezTo>
                  <a:cubicBezTo>
                    <a:pt x="3664" y="3631"/>
                    <a:pt x="3866" y="3513"/>
                    <a:pt x="3982" y="3326"/>
                  </a:cubicBezTo>
                  <a:cubicBezTo>
                    <a:pt x="4124" y="3094"/>
                    <a:pt x="3991" y="2997"/>
                    <a:pt x="3805" y="2997"/>
                  </a:cubicBezTo>
                  <a:cubicBezTo>
                    <a:pt x="3785" y="2997"/>
                    <a:pt x="3764" y="2999"/>
                    <a:pt x="3743" y="3001"/>
                  </a:cubicBezTo>
                  <a:lnTo>
                    <a:pt x="3743" y="3001"/>
                  </a:lnTo>
                  <a:cubicBezTo>
                    <a:pt x="3984" y="2976"/>
                    <a:pt x="4407" y="2740"/>
                    <a:pt x="4232" y="2417"/>
                  </a:cubicBezTo>
                  <a:cubicBezTo>
                    <a:pt x="4168" y="2300"/>
                    <a:pt x="4056" y="2224"/>
                    <a:pt x="3938" y="2185"/>
                  </a:cubicBezTo>
                  <a:cubicBezTo>
                    <a:pt x="3820" y="2147"/>
                    <a:pt x="3695" y="2140"/>
                    <a:pt x="3571" y="2135"/>
                  </a:cubicBezTo>
                  <a:cubicBezTo>
                    <a:pt x="3692" y="2064"/>
                    <a:pt x="3829" y="1957"/>
                    <a:pt x="3814" y="1807"/>
                  </a:cubicBezTo>
                  <a:cubicBezTo>
                    <a:pt x="3801" y="1678"/>
                    <a:pt x="3677" y="1601"/>
                    <a:pt x="3562" y="1569"/>
                  </a:cubicBezTo>
                  <a:cubicBezTo>
                    <a:pt x="3443" y="1536"/>
                    <a:pt x="3320" y="1530"/>
                    <a:pt x="3196" y="1530"/>
                  </a:cubicBezTo>
                  <a:cubicBezTo>
                    <a:pt x="3149" y="1530"/>
                    <a:pt x="3102" y="1531"/>
                    <a:pt x="3055" y="1532"/>
                  </a:cubicBezTo>
                  <a:cubicBezTo>
                    <a:pt x="2982" y="1533"/>
                    <a:pt x="2908" y="1533"/>
                    <a:pt x="2835" y="1533"/>
                  </a:cubicBezTo>
                  <a:cubicBezTo>
                    <a:pt x="2615" y="1533"/>
                    <a:pt x="2396" y="1528"/>
                    <a:pt x="2177" y="1518"/>
                  </a:cubicBezTo>
                  <a:cubicBezTo>
                    <a:pt x="1934" y="1507"/>
                    <a:pt x="1706" y="1435"/>
                    <a:pt x="1530" y="1271"/>
                  </a:cubicBezTo>
                  <a:cubicBezTo>
                    <a:pt x="1460" y="1206"/>
                    <a:pt x="1402" y="1131"/>
                    <a:pt x="1357" y="1048"/>
                  </a:cubicBezTo>
                  <a:cubicBezTo>
                    <a:pt x="1282" y="912"/>
                    <a:pt x="1238" y="761"/>
                    <a:pt x="1229" y="607"/>
                  </a:cubicBezTo>
                  <a:cubicBezTo>
                    <a:pt x="1221" y="472"/>
                    <a:pt x="1269" y="333"/>
                    <a:pt x="1240" y="201"/>
                  </a:cubicBezTo>
                  <a:cubicBezTo>
                    <a:pt x="1216" y="86"/>
                    <a:pt x="1093" y="3"/>
                    <a:pt x="993" y="0"/>
                  </a:cubicBezTo>
                  <a:cubicBezTo>
                    <a:pt x="991" y="0"/>
                    <a:pt x="990" y="0"/>
                    <a:pt x="988" y="0"/>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6461550" y="3632400"/>
              <a:ext cx="54550" cy="5725"/>
            </a:xfrm>
            <a:custGeom>
              <a:rect b="b" l="l" r="r" t="t"/>
              <a:pathLst>
                <a:path extrusionOk="0" h="229" w="2182">
                  <a:moveTo>
                    <a:pt x="71" y="0"/>
                  </a:moveTo>
                  <a:cubicBezTo>
                    <a:pt x="51" y="0"/>
                    <a:pt x="30" y="5"/>
                    <a:pt x="19" y="18"/>
                  </a:cubicBezTo>
                  <a:cubicBezTo>
                    <a:pt x="1" y="39"/>
                    <a:pt x="19" y="56"/>
                    <a:pt x="43" y="63"/>
                  </a:cubicBezTo>
                  <a:cubicBezTo>
                    <a:pt x="419" y="173"/>
                    <a:pt x="807" y="228"/>
                    <a:pt x="1196" y="228"/>
                  </a:cubicBezTo>
                  <a:cubicBezTo>
                    <a:pt x="1512" y="228"/>
                    <a:pt x="1829" y="192"/>
                    <a:pt x="2139" y="119"/>
                  </a:cubicBezTo>
                  <a:cubicBezTo>
                    <a:pt x="2163" y="113"/>
                    <a:pt x="2181" y="94"/>
                    <a:pt x="2163" y="72"/>
                  </a:cubicBezTo>
                  <a:cubicBezTo>
                    <a:pt x="2152" y="60"/>
                    <a:pt x="2133" y="56"/>
                    <a:pt x="2114" y="56"/>
                  </a:cubicBezTo>
                  <a:cubicBezTo>
                    <a:pt x="2099" y="56"/>
                    <a:pt x="2084" y="58"/>
                    <a:pt x="2073" y="61"/>
                  </a:cubicBezTo>
                  <a:cubicBezTo>
                    <a:pt x="1784" y="128"/>
                    <a:pt x="1489" y="162"/>
                    <a:pt x="1194" y="162"/>
                  </a:cubicBezTo>
                  <a:cubicBezTo>
                    <a:pt x="828" y="162"/>
                    <a:pt x="462" y="110"/>
                    <a:pt x="109" y="5"/>
                  </a:cubicBezTo>
                  <a:cubicBezTo>
                    <a:pt x="99" y="2"/>
                    <a:pt x="85" y="0"/>
                    <a:pt x="71"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6460525" y="3653225"/>
              <a:ext cx="60075" cy="6175"/>
            </a:xfrm>
            <a:custGeom>
              <a:rect b="b" l="l" r="r" t="t"/>
              <a:pathLst>
                <a:path extrusionOk="0" h="247" w="2403">
                  <a:moveTo>
                    <a:pt x="69" y="1"/>
                  </a:moveTo>
                  <a:cubicBezTo>
                    <a:pt x="49" y="1"/>
                    <a:pt x="30" y="5"/>
                    <a:pt x="19" y="17"/>
                  </a:cubicBezTo>
                  <a:cubicBezTo>
                    <a:pt x="1" y="40"/>
                    <a:pt x="19" y="57"/>
                    <a:pt x="43" y="63"/>
                  </a:cubicBezTo>
                  <a:cubicBezTo>
                    <a:pt x="491" y="185"/>
                    <a:pt x="953" y="247"/>
                    <a:pt x="1416" y="247"/>
                  </a:cubicBezTo>
                  <a:cubicBezTo>
                    <a:pt x="1727" y="247"/>
                    <a:pt x="2038" y="219"/>
                    <a:pt x="2346" y="164"/>
                  </a:cubicBezTo>
                  <a:cubicBezTo>
                    <a:pt x="2365" y="160"/>
                    <a:pt x="2403" y="150"/>
                    <a:pt x="2391" y="123"/>
                  </a:cubicBezTo>
                  <a:cubicBezTo>
                    <a:pt x="2383" y="104"/>
                    <a:pt x="2352" y="99"/>
                    <a:pt x="2329" y="99"/>
                  </a:cubicBezTo>
                  <a:cubicBezTo>
                    <a:pt x="2323" y="99"/>
                    <a:pt x="2316" y="99"/>
                    <a:pt x="2312" y="100"/>
                  </a:cubicBezTo>
                  <a:cubicBezTo>
                    <a:pt x="2016" y="154"/>
                    <a:pt x="1716" y="180"/>
                    <a:pt x="1418" y="180"/>
                  </a:cubicBezTo>
                  <a:cubicBezTo>
                    <a:pt x="977" y="180"/>
                    <a:pt x="537" y="122"/>
                    <a:pt x="109" y="6"/>
                  </a:cubicBezTo>
                  <a:cubicBezTo>
                    <a:pt x="98" y="3"/>
                    <a:pt x="84" y="1"/>
                    <a:pt x="69" y="1"/>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6460375" y="3672700"/>
              <a:ext cx="50250" cy="4325"/>
            </a:xfrm>
            <a:custGeom>
              <a:rect b="b" l="l" r="r" t="t"/>
              <a:pathLst>
                <a:path extrusionOk="0" h="173" w="2010">
                  <a:moveTo>
                    <a:pt x="111" y="0"/>
                  </a:moveTo>
                  <a:cubicBezTo>
                    <a:pt x="63" y="0"/>
                    <a:pt x="1" y="37"/>
                    <a:pt x="68" y="61"/>
                  </a:cubicBezTo>
                  <a:cubicBezTo>
                    <a:pt x="215" y="115"/>
                    <a:pt x="370" y="133"/>
                    <a:pt x="524" y="148"/>
                  </a:cubicBezTo>
                  <a:cubicBezTo>
                    <a:pt x="681" y="162"/>
                    <a:pt x="838" y="170"/>
                    <a:pt x="996" y="172"/>
                  </a:cubicBezTo>
                  <a:cubicBezTo>
                    <a:pt x="1025" y="172"/>
                    <a:pt x="1054" y="172"/>
                    <a:pt x="1083" y="172"/>
                  </a:cubicBezTo>
                  <a:cubicBezTo>
                    <a:pt x="1374" y="172"/>
                    <a:pt x="1665" y="152"/>
                    <a:pt x="1954" y="111"/>
                  </a:cubicBezTo>
                  <a:cubicBezTo>
                    <a:pt x="1973" y="109"/>
                    <a:pt x="2009" y="97"/>
                    <a:pt x="1999" y="71"/>
                  </a:cubicBezTo>
                  <a:cubicBezTo>
                    <a:pt x="1991" y="52"/>
                    <a:pt x="1962" y="47"/>
                    <a:pt x="1938" y="47"/>
                  </a:cubicBezTo>
                  <a:cubicBezTo>
                    <a:pt x="1931" y="47"/>
                    <a:pt x="1924" y="47"/>
                    <a:pt x="1918" y="48"/>
                  </a:cubicBezTo>
                  <a:cubicBezTo>
                    <a:pt x="1642" y="87"/>
                    <a:pt x="1365" y="106"/>
                    <a:pt x="1086" y="106"/>
                  </a:cubicBezTo>
                  <a:cubicBezTo>
                    <a:pt x="1063" y="106"/>
                    <a:pt x="1040" y="106"/>
                    <a:pt x="1018" y="106"/>
                  </a:cubicBezTo>
                  <a:cubicBezTo>
                    <a:pt x="868" y="105"/>
                    <a:pt x="718" y="98"/>
                    <a:pt x="570" y="85"/>
                  </a:cubicBezTo>
                  <a:cubicBezTo>
                    <a:pt x="422" y="72"/>
                    <a:pt x="275" y="56"/>
                    <a:pt x="134" y="4"/>
                  </a:cubicBezTo>
                  <a:cubicBezTo>
                    <a:pt x="127" y="1"/>
                    <a:pt x="119" y="0"/>
                    <a:pt x="111"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6379325" y="2796275"/>
              <a:ext cx="283525" cy="287875"/>
            </a:xfrm>
            <a:custGeom>
              <a:rect b="b" l="l" r="r" t="t"/>
              <a:pathLst>
                <a:path extrusionOk="0" h="11515" w="11341">
                  <a:moveTo>
                    <a:pt x="6755" y="0"/>
                  </a:moveTo>
                  <a:cubicBezTo>
                    <a:pt x="6644" y="0"/>
                    <a:pt x="6533" y="3"/>
                    <a:pt x="6423" y="8"/>
                  </a:cubicBezTo>
                  <a:cubicBezTo>
                    <a:pt x="5305" y="57"/>
                    <a:pt x="4080" y="506"/>
                    <a:pt x="3119" y="1072"/>
                  </a:cubicBezTo>
                  <a:cubicBezTo>
                    <a:pt x="2360" y="1518"/>
                    <a:pt x="1691" y="2180"/>
                    <a:pt x="1417" y="3017"/>
                  </a:cubicBezTo>
                  <a:cubicBezTo>
                    <a:pt x="1289" y="3405"/>
                    <a:pt x="1247" y="3825"/>
                    <a:pt x="1046" y="4179"/>
                  </a:cubicBezTo>
                  <a:cubicBezTo>
                    <a:pt x="908" y="4421"/>
                    <a:pt x="703" y="4617"/>
                    <a:pt x="539" y="4841"/>
                  </a:cubicBezTo>
                  <a:cubicBezTo>
                    <a:pt x="154" y="5372"/>
                    <a:pt x="0" y="6037"/>
                    <a:pt x="112" y="6684"/>
                  </a:cubicBezTo>
                  <a:cubicBezTo>
                    <a:pt x="158" y="6939"/>
                    <a:pt x="245" y="7192"/>
                    <a:pt x="231" y="7451"/>
                  </a:cubicBezTo>
                  <a:cubicBezTo>
                    <a:pt x="219" y="7667"/>
                    <a:pt x="136" y="7875"/>
                    <a:pt x="118" y="8092"/>
                  </a:cubicBezTo>
                  <a:cubicBezTo>
                    <a:pt x="32" y="9172"/>
                    <a:pt x="1600" y="9552"/>
                    <a:pt x="2400" y="9706"/>
                  </a:cubicBezTo>
                  <a:cubicBezTo>
                    <a:pt x="2851" y="9793"/>
                    <a:pt x="3276" y="9966"/>
                    <a:pt x="3699" y="10143"/>
                  </a:cubicBezTo>
                  <a:cubicBezTo>
                    <a:pt x="4304" y="10394"/>
                    <a:pt x="4905" y="10655"/>
                    <a:pt x="5573" y="10689"/>
                  </a:cubicBezTo>
                  <a:cubicBezTo>
                    <a:pt x="5661" y="10694"/>
                    <a:pt x="5749" y="10695"/>
                    <a:pt x="5836" y="10695"/>
                  </a:cubicBezTo>
                  <a:cubicBezTo>
                    <a:pt x="5868" y="10695"/>
                    <a:pt x="5900" y="10695"/>
                    <a:pt x="5932" y="10695"/>
                  </a:cubicBezTo>
                  <a:cubicBezTo>
                    <a:pt x="6085" y="10695"/>
                    <a:pt x="6237" y="10697"/>
                    <a:pt x="6388" y="10719"/>
                  </a:cubicBezTo>
                  <a:cubicBezTo>
                    <a:pt x="6622" y="10754"/>
                    <a:pt x="6846" y="10837"/>
                    <a:pt x="7069" y="10920"/>
                  </a:cubicBezTo>
                  <a:lnTo>
                    <a:pt x="8145" y="11318"/>
                  </a:lnTo>
                  <a:cubicBezTo>
                    <a:pt x="8398" y="11412"/>
                    <a:pt x="8657" y="11506"/>
                    <a:pt x="8927" y="11514"/>
                  </a:cubicBezTo>
                  <a:cubicBezTo>
                    <a:pt x="8935" y="11514"/>
                    <a:pt x="8944" y="11514"/>
                    <a:pt x="8953" y="11514"/>
                  </a:cubicBezTo>
                  <a:cubicBezTo>
                    <a:pt x="9215" y="11514"/>
                    <a:pt x="9489" y="11416"/>
                    <a:pt x="9638" y="11202"/>
                  </a:cubicBezTo>
                  <a:cubicBezTo>
                    <a:pt x="9763" y="11023"/>
                    <a:pt x="9784" y="10794"/>
                    <a:pt x="9873" y="10595"/>
                  </a:cubicBezTo>
                  <a:cubicBezTo>
                    <a:pt x="9981" y="10355"/>
                    <a:pt x="10171" y="10295"/>
                    <a:pt x="10356" y="10127"/>
                  </a:cubicBezTo>
                  <a:cubicBezTo>
                    <a:pt x="10541" y="9958"/>
                    <a:pt x="10696" y="9759"/>
                    <a:pt x="10817" y="9539"/>
                  </a:cubicBezTo>
                  <a:cubicBezTo>
                    <a:pt x="11043" y="9126"/>
                    <a:pt x="11144" y="8641"/>
                    <a:pt x="11081" y="8172"/>
                  </a:cubicBezTo>
                  <a:cubicBezTo>
                    <a:pt x="11014" y="7682"/>
                    <a:pt x="10784" y="7204"/>
                    <a:pt x="10849" y="6714"/>
                  </a:cubicBezTo>
                  <a:cubicBezTo>
                    <a:pt x="10899" y="6341"/>
                    <a:pt x="11116" y="6012"/>
                    <a:pt x="11217" y="5649"/>
                  </a:cubicBezTo>
                  <a:cubicBezTo>
                    <a:pt x="11341" y="5204"/>
                    <a:pt x="11285" y="4730"/>
                    <a:pt x="11199" y="4277"/>
                  </a:cubicBezTo>
                  <a:cubicBezTo>
                    <a:pt x="11097" y="3745"/>
                    <a:pt x="10870" y="3228"/>
                    <a:pt x="10784" y="2699"/>
                  </a:cubicBezTo>
                  <a:cubicBezTo>
                    <a:pt x="10716" y="2277"/>
                    <a:pt x="10619" y="1990"/>
                    <a:pt x="10336" y="1645"/>
                  </a:cubicBezTo>
                  <a:cubicBezTo>
                    <a:pt x="9781" y="970"/>
                    <a:pt x="8973" y="513"/>
                    <a:pt x="8162" y="215"/>
                  </a:cubicBezTo>
                  <a:cubicBezTo>
                    <a:pt x="7714" y="51"/>
                    <a:pt x="7234" y="0"/>
                    <a:pt x="6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6411950" y="2972550"/>
              <a:ext cx="154050" cy="146250"/>
            </a:xfrm>
            <a:custGeom>
              <a:rect b="b" l="l" r="r" t="t"/>
              <a:pathLst>
                <a:path extrusionOk="0" h="5850" w="6162">
                  <a:moveTo>
                    <a:pt x="2529" y="1"/>
                  </a:moveTo>
                  <a:cubicBezTo>
                    <a:pt x="2288" y="1"/>
                    <a:pt x="2146" y="145"/>
                    <a:pt x="2049" y="355"/>
                  </a:cubicBezTo>
                  <a:cubicBezTo>
                    <a:pt x="1686" y="1144"/>
                    <a:pt x="1232" y="1883"/>
                    <a:pt x="747" y="2603"/>
                  </a:cubicBezTo>
                  <a:cubicBezTo>
                    <a:pt x="569" y="2867"/>
                    <a:pt x="71" y="3348"/>
                    <a:pt x="38" y="3664"/>
                  </a:cubicBezTo>
                  <a:cubicBezTo>
                    <a:pt x="1" y="4026"/>
                    <a:pt x="417" y="4366"/>
                    <a:pt x="673" y="4565"/>
                  </a:cubicBezTo>
                  <a:cubicBezTo>
                    <a:pt x="1553" y="5254"/>
                    <a:pt x="2439" y="5723"/>
                    <a:pt x="3556" y="5836"/>
                  </a:cubicBezTo>
                  <a:cubicBezTo>
                    <a:pt x="3647" y="5845"/>
                    <a:pt x="3731" y="5849"/>
                    <a:pt x="3807" y="5849"/>
                  </a:cubicBezTo>
                  <a:cubicBezTo>
                    <a:pt x="4588" y="5849"/>
                    <a:pt x="4648" y="5378"/>
                    <a:pt x="4993" y="4624"/>
                  </a:cubicBezTo>
                  <a:cubicBezTo>
                    <a:pt x="5006" y="4597"/>
                    <a:pt x="5019" y="4571"/>
                    <a:pt x="5031" y="4542"/>
                  </a:cubicBezTo>
                  <a:lnTo>
                    <a:pt x="5094" y="4403"/>
                  </a:lnTo>
                  <a:lnTo>
                    <a:pt x="6044" y="2333"/>
                  </a:lnTo>
                  <a:cubicBezTo>
                    <a:pt x="6063" y="2285"/>
                    <a:pt x="6083" y="2237"/>
                    <a:pt x="6102" y="2190"/>
                  </a:cubicBezTo>
                  <a:cubicBezTo>
                    <a:pt x="6147" y="2082"/>
                    <a:pt x="6162" y="1987"/>
                    <a:pt x="6155" y="1904"/>
                  </a:cubicBezTo>
                  <a:cubicBezTo>
                    <a:pt x="6122" y="1483"/>
                    <a:pt x="5529" y="1350"/>
                    <a:pt x="5203" y="1207"/>
                  </a:cubicBezTo>
                  <a:cubicBezTo>
                    <a:pt x="5203" y="1207"/>
                    <a:pt x="3171" y="315"/>
                    <a:pt x="3171" y="312"/>
                  </a:cubicBezTo>
                  <a:cubicBezTo>
                    <a:pt x="2957" y="219"/>
                    <a:pt x="2803" y="12"/>
                    <a:pt x="2557" y="1"/>
                  </a:cubicBezTo>
                  <a:cubicBezTo>
                    <a:pt x="2547" y="1"/>
                    <a:pt x="2538" y="1"/>
                    <a:pt x="2529" y="1"/>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6466625" y="2990300"/>
              <a:ext cx="99375" cy="93675"/>
            </a:xfrm>
            <a:custGeom>
              <a:rect b="b" l="l" r="r" t="t"/>
              <a:pathLst>
                <a:path extrusionOk="0" h="3747" w="3975">
                  <a:moveTo>
                    <a:pt x="1074" y="0"/>
                  </a:moveTo>
                  <a:cubicBezTo>
                    <a:pt x="486" y="0"/>
                    <a:pt x="161" y="210"/>
                    <a:pt x="90" y="882"/>
                  </a:cubicBezTo>
                  <a:cubicBezTo>
                    <a:pt x="1" y="1746"/>
                    <a:pt x="448" y="2670"/>
                    <a:pt x="1126" y="3227"/>
                  </a:cubicBezTo>
                  <a:cubicBezTo>
                    <a:pt x="1531" y="3559"/>
                    <a:pt x="2007" y="3746"/>
                    <a:pt x="2479" y="3746"/>
                  </a:cubicBezTo>
                  <a:cubicBezTo>
                    <a:pt x="2622" y="3746"/>
                    <a:pt x="2766" y="3729"/>
                    <a:pt x="2907" y="3693"/>
                  </a:cubicBezTo>
                  <a:lnTo>
                    <a:pt x="3857" y="1623"/>
                  </a:lnTo>
                  <a:cubicBezTo>
                    <a:pt x="3876" y="1575"/>
                    <a:pt x="3896" y="1527"/>
                    <a:pt x="3915" y="1480"/>
                  </a:cubicBezTo>
                  <a:cubicBezTo>
                    <a:pt x="3960" y="1372"/>
                    <a:pt x="3975" y="1277"/>
                    <a:pt x="3969" y="1193"/>
                  </a:cubicBezTo>
                  <a:cubicBezTo>
                    <a:pt x="3818" y="1121"/>
                    <a:pt x="3663" y="1058"/>
                    <a:pt x="3549" y="1000"/>
                  </a:cubicBezTo>
                  <a:cubicBezTo>
                    <a:pt x="3215" y="826"/>
                    <a:pt x="2932" y="554"/>
                    <a:pt x="2578" y="384"/>
                  </a:cubicBezTo>
                  <a:cubicBezTo>
                    <a:pt x="2115" y="163"/>
                    <a:pt x="1611" y="3"/>
                    <a:pt x="1089" y="0"/>
                  </a:cubicBezTo>
                  <a:cubicBezTo>
                    <a:pt x="1084" y="0"/>
                    <a:pt x="1079" y="0"/>
                    <a:pt x="1074" y="0"/>
                  </a:cubicBezTo>
                  <a:close/>
                </a:path>
              </a:pathLst>
            </a:custGeom>
            <a:solidFill>
              <a:srgbClr val="DB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6449750" y="2816925"/>
              <a:ext cx="202700" cy="258875"/>
            </a:xfrm>
            <a:custGeom>
              <a:rect b="b" l="l" r="r" t="t"/>
              <a:pathLst>
                <a:path extrusionOk="0" h="10355" w="8108">
                  <a:moveTo>
                    <a:pt x="4497" y="0"/>
                  </a:moveTo>
                  <a:cubicBezTo>
                    <a:pt x="3759" y="0"/>
                    <a:pt x="3030" y="186"/>
                    <a:pt x="2377" y="545"/>
                  </a:cubicBezTo>
                  <a:cubicBezTo>
                    <a:pt x="1001" y="1308"/>
                    <a:pt x="324" y="2634"/>
                    <a:pt x="119" y="4144"/>
                  </a:cubicBezTo>
                  <a:cubicBezTo>
                    <a:pt x="1" y="5008"/>
                    <a:pt x="49" y="5887"/>
                    <a:pt x="210" y="6744"/>
                  </a:cubicBezTo>
                  <a:cubicBezTo>
                    <a:pt x="380" y="7644"/>
                    <a:pt x="721" y="8530"/>
                    <a:pt x="1295" y="9267"/>
                  </a:cubicBezTo>
                  <a:cubicBezTo>
                    <a:pt x="1756" y="9858"/>
                    <a:pt x="2645" y="10355"/>
                    <a:pt x="3469" y="10355"/>
                  </a:cubicBezTo>
                  <a:cubicBezTo>
                    <a:pt x="3675" y="10355"/>
                    <a:pt x="3877" y="10324"/>
                    <a:pt x="4067" y="10256"/>
                  </a:cubicBezTo>
                  <a:cubicBezTo>
                    <a:pt x="4737" y="10014"/>
                    <a:pt x="5284" y="9678"/>
                    <a:pt x="5747" y="9123"/>
                  </a:cubicBezTo>
                  <a:cubicBezTo>
                    <a:pt x="5909" y="8927"/>
                    <a:pt x="6051" y="8716"/>
                    <a:pt x="6191" y="8505"/>
                  </a:cubicBezTo>
                  <a:cubicBezTo>
                    <a:pt x="6890" y="7446"/>
                    <a:pt x="7292" y="6385"/>
                    <a:pt x="7634" y="5160"/>
                  </a:cubicBezTo>
                  <a:cubicBezTo>
                    <a:pt x="7930" y="4103"/>
                    <a:pt x="8107" y="2840"/>
                    <a:pt x="7580" y="1836"/>
                  </a:cubicBezTo>
                  <a:cubicBezTo>
                    <a:pt x="7554" y="1788"/>
                    <a:pt x="7525" y="1739"/>
                    <a:pt x="7496" y="1692"/>
                  </a:cubicBezTo>
                  <a:cubicBezTo>
                    <a:pt x="6941" y="829"/>
                    <a:pt x="6200" y="213"/>
                    <a:pt x="5159" y="51"/>
                  </a:cubicBezTo>
                  <a:cubicBezTo>
                    <a:pt x="4939" y="17"/>
                    <a:pt x="4717" y="0"/>
                    <a:pt x="4497" y="0"/>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6422900" y="2810850"/>
              <a:ext cx="228750" cy="150175"/>
            </a:xfrm>
            <a:custGeom>
              <a:rect b="b" l="l" r="r" t="t"/>
              <a:pathLst>
                <a:path extrusionOk="0" h="6007" w="9150">
                  <a:moveTo>
                    <a:pt x="5290" y="1"/>
                  </a:moveTo>
                  <a:cubicBezTo>
                    <a:pt x="4242" y="1"/>
                    <a:pt x="3192" y="362"/>
                    <a:pt x="2221" y="792"/>
                  </a:cubicBezTo>
                  <a:cubicBezTo>
                    <a:pt x="1805" y="976"/>
                    <a:pt x="1385" y="1177"/>
                    <a:pt x="1047" y="1489"/>
                  </a:cubicBezTo>
                  <a:cubicBezTo>
                    <a:pt x="707" y="1802"/>
                    <a:pt x="558" y="2228"/>
                    <a:pt x="449" y="2669"/>
                  </a:cubicBezTo>
                  <a:cubicBezTo>
                    <a:pt x="294" y="3295"/>
                    <a:pt x="1" y="4219"/>
                    <a:pt x="866" y="4417"/>
                  </a:cubicBezTo>
                  <a:cubicBezTo>
                    <a:pt x="957" y="4438"/>
                    <a:pt x="1050" y="4447"/>
                    <a:pt x="1142" y="4447"/>
                  </a:cubicBezTo>
                  <a:cubicBezTo>
                    <a:pt x="1382" y="4447"/>
                    <a:pt x="1624" y="4387"/>
                    <a:pt x="1855" y="4319"/>
                  </a:cubicBezTo>
                  <a:cubicBezTo>
                    <a:pt x="2316" y="4181"/>
                    <a:pt x="2715" y="3964"/>
                    <a:pt x="3147" y="3780"/>
                  </a:cubicBezTo>
                  <a:cubicBezTo>
                    <a:pt x="3542" y="3611"/>
                    <a:pt x="4032" y="3586"/>
                    <a:pt x="4450" y="3475"/>
                  </a:cubicBezTo>
                  <a:cubicBezTo>
                    <a:pt x="5331" y="3240"/>
                    <a:pt x="6199" y="2895"/>
                    <a:pt x="6908" y="2307"/>
                  </a:cubicBezTo>
                  <a:cubicBezTo>
                    <a:pt x="7018" y="2215"/>
                    <a:pt x="7134" y="2116"/>
                    <a:pt x="7276" y="2100"/>
                  </a:cubicBezTo>
                  <a:cubicBezTo>
                    <a:pt x="7284" y="2099"/>
                    <a:pt x="7293" y="2098"/>
                    <a:pt x="7302" y="2098"/>
                  </a:cubicBezTo>
                  <a:cubicBezTo>
                    <a:pt x="7696" y="2098"/>
                    <a:pt x="8105" y="3043"/>
                    <a:pt x="8238" y="3317"/>
                  </a:cubicBezTo>
                  <a:cubicBezTo>
                    <a:pt x="8498" y="3855"/>
                    <a:pt x="8666" y="4443"/>
                    <a:pt x="8678" y="5043"/>
                  </a:cubicBezTo>
                  <a:cubicBezTo>
                    <a:pt x="8683" y="5370"/>
                    <a:pt x="8667" y="5684"/>
                    <a:pt x="8692" y="6007"/>
                  </a:cubicBezTo>
                  <a:cubicBezTo>
                    <a:pt x="9135" y="5190"/>
                    <a:pt x="9150" y="4168"/>
                    <a:pt x="9099" y="3265"/>
                  </a:cubicBezTo>
                  <a:cubicBezTo>
                    <a:pt x="9072" y="2819"/>
                    <a:pt x="9088" y="2458"/>
                    <a:pt x="8892" y="2044"/>
                  </a:cubicBezTo>
                  <a:cubicBezTo>
                    <a:pt x="8722" y="1682"/>
                    <a:pt x="8470" y="1365"/>
                    <a:pt x="8175" y="1097"/>
                  </a:cubicBezTo>
                  <a:cubicBezTo>
                    <a:pt x="7607" y="581"/>
                    <a:pt x="6867" y="237"/>
                    <a:pt x="6128" y="84"/>
                  </a:cubicBezTo>
                  <a:cubicBezTo>
                    <a:pt x="5850" y="27"/>
                    <a:pt x="5570" y="1"/>
                    <a:pt x="5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6432950" y="2905450"/>
              <a:ext cx="46050" cy="71850"/>
            </a:xfrm>
            <a:custGeom>
              <a:rect b="b" l="l" r="r" t="t"/>
              <a:pathLst>
                <a:path extrusionOk="0" h="2874" w="1842">
                  <a:moveTo>
                    <a:pt x="900" y="0"/>
                  </a:moveTo>
                  <a:cubicBezTo>
                    <a:pt x="887" y="0"/>
                    <a:pt x="874" y="0"/>
                    <a:pt x="861" y="1"/>
                  </a:cubicBezTo>
                  <a:cubicBezTo>
                    <a:pt x="663" y="15"/>
                    <a:pt x="488" y="146"/>
                    <a:pt x="372" y="308"/>
                  </a:cubicBezTo>
                  <a:cubicBezTo>
                    <a:pt x="257" y="470"/>
                    <a:pt x="191" y="661"/>
                    <a:pt x="127" y="849"/>
                  </a:cubicBezTo>
                  <a:cubicBezTo>
                    <a:pt x="0" y="1232"/>
                    <a:pt x="183" y="1767"/>
                    <a:pt x="335" y="2121"/>
                  </a:cubicBezTo>
                  <a:cubicBezTo>
                    <a:pt x="417" y="2311"/>
                    <a:pt x="507" y="2503"/>
                    <a:pt x="647" y="2657"/>
                  </a:cubicBezTo>
                  <a:cubicBezTo>
                    <a:pt x="785" y="2811"/>
                    <a:pt x="914" y="2874"/>
                    <a:pt x="1030" y="2874"/>
                  </a:cubicBezTo>
                  <a:cubicBezTo>
                    <a:pt x="1404" y="2874"/>
                    <a:pt x="1657" y="2223"/>
                    <a:pt x="1744" y="1838"/>
                  </a:cubicBezTo>
                  <a:cubicBezTo>
                    <a:pt x="1820" y="1505"/>
                    <a:pt x="1841" y="1044"/>
                    <a:pt x="1718" y="670"/>
                  </a:cubicBezTo>
                  <a:cubicBezTo>
                    <a:pt x="1641" y="435"/>
                    <a:pt x="1507" y="235"/>
                    <a:pt x="1293" y="119"/>
                  </a:cubicBezTo>
                  <a:cubicBezTo>
                    <a:pt x="1172" y="54"/>
                    <a:pt x="1037" y="0"/>
                    <a:pt x="900" y="0"/>
                  </a:cubicBezTo>
                  <a:close/>
                </a:path>
              </a:pathLst>
            </a:custGeom>
            <a:solidFill>
              <a:srgbClr val="F7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6206425" y="3275500"/>
              <a:ext cx="207750" cy="301475"/>
            </a:xfrm>
            <a:custGeom>
              <a:rect b="b" l="l" r="r" t="t"/>
              <a:pathLst>
                <a:path extrusionOk="0" h="12059" w="8310">
                  <a:moveTo>
                    <a:pt x="4967" y="0"/>
                  </a:moveTo>
                  <a:cubicBezTo>
                    <a:pt x="4931" y="0"/>
                    <a:pt x="4895" y="11"/>
                    <a:pt x="4887" y="34"/>
                  </a:cubicBezTo>
                  <a:cubicBezTo>
                    <a:pt x="4469" y="1141"/>
                    <a:pt x="4052" y="2248"/>
                    <a:pt x="3646" y="3359"/>
                  </a:cubicBezTo>
                  <a:cubicBezTo>
                    <a:pt x="3242" y="4464"/>
                    <a:pt x="2849" y="5571"/>
                    <a:pt x="2478" y="6687"/>
                  </a:cubicBezTo>
                  <a:cubicBezTo>
                    <a:pt x="2271" y="7314"/>
                    <a:pt x="2071" y="7943"/>
                    <a:pt x="1878" y="8574"/>
                  </a:cubicBezTo>
                  <a:cubicBezTo>
                    <a:pt x="1297" y="8399"/>
                    <a:pt x="695" y="8290"/>
                    <a:pt x="87" y="8273"/>
                  </a:cubicBezTo>
                  <a:cubicBezTo>
                    <a:pt x="62" y="8273"/>
                    <a:pt x="1" y="8282"/>
                    <a:pt x="1" y="8318"/>
                  </a:cubicBezTo>
                  <a:cubicBezTo>
                    <a:pt x="1" y="8354"/>
                    <a:pt x="63" y="8362"/>
                    <a:pt x="87" y="8362"/>
                  </a:cubicBezTo>
                  <a:cubicBezTo>
                    <a:pt x="1221" y="8392"/>
                    <a:pt x="2314" y="8768"/>
                    <a:pt x="3323" y="9260"/>
                  </a:cubicBezTo>
                  <a:cubicBezTo>
                    <a:pt x="3844" y="9513"/>
                    <a:pt x="4348" y="9798"/>
                    <a:pt x="4847" y="10089"/>
                  </a:cubicBezTo>
                  <a:cubicBezTo>
                    <a:pt x="5362" y="10391"/>
                    <a:pt x="5874" y="10696"/>
                    <a:pt x="6387" y="10999"/>
                  </a:cubicBezTo>
                  <a:lnTo>
                    <a:pt x="8155" y="12045"/>
                  </a:lnTo>
                  <a:cubicBezTo>
                    <a:pt x="8174" y="12054"/>
                    <a:pt x="8195" y="12059"/>
                    <a:pt x="8216" y="12059"/>
                  </a:cubicBezTo>
                  <a:cubicBezTo>
                    <a:pt x="8237" y="12059"/>
                    <a:pt x="8258" y="12054"/>
                    <a:pt x="8277" y="12045"/>
                  </a:cubicBezTo>
                  <a:cubicBezTo>
                    <a:pt x="8309" y="12027"/>
                    <a:pt x="8308" y="12001"/>
                    <a:pt x="8277" y="11983"/>
                  </a:cubicBezTo>
                  <a:cubicBezTo>
                    <a:pt x="7221" y="11359"/>
                    <a:pt x="6166" y="10735"/>
                    <a:pt x="5111" y="10111"/>
                  </a:cubicBezTo>
                  <a:cubicBezTo>
                    <a:pt x="4130" y="9532"/>
                    <a:pt x="3126" y="8972"/>
                    <a:pt x="2036" y="8623"/>
                  </a:cubicBezTo>
                  <a:cubicBezTo>
                    <a:pt x="2038" y="8620"/>
                    <a:pt x="2039" y="8617"/>
                    <a:pt x="2040" y="8615"/>
                  </a:cubicBezTo>
                  <a:cubicBezTo>
                    <a:pt x="2384" y="7483"/>
                    <a:pt x="2756" y="6360"/>
                    <a:pt x="3146" y="5243"/>
                  </a:cubicBezTo>
                  <a:cubicBezTo>
                    <a:pt x="3534" y="4133"/>
                    <a:pt x="3939" y="3029"/>
                    <a:pt x="4351" y="1927"/>
                  </a:cubicBezTo>
                  <a:cubicBezTo>
                    <a:pt x="4585" y="1303"/>
                    <a:pt x="4819" y="681"/>
                    <a:pt x="5054" y="58"/>
                  </a:cubicBezTo>
                  <a:cubicBezTo>
                    <a:pt x="5068" y="21"/>
                    <a:pt x="5017" y="0"/>
                    <a:pt x="4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6224900" y="3596225"/>
              <a:ext cx="97425" cy="36200"/>
            </a:xfrm>
            <a:custGeom>
              <a:rect b="b" l="l" r="r" t="t"/>
              <a:pathLst>
                <a:path extrusionOk="0" h="1448" w="3897">
                  <a:moveTo>
                    <a:pt x="91" y="0"/>
                  </a:moveTo>
                  <a:cubicBezTo>
                    <a:pt x="71" y="0"/>
                    <a:pt x="51" y="4"/>
                    <a:pt x="34" y="14"/>
                  </a:cubicBezTo>
                  <a:cubicBezTo>
                    <a:pt x="6" y="30"/>
                    <a:pt x="0" y="61"/>
                    <a:pt x="34" y="76"/>
                  </a:cubicBezTo>
                  <a:cubicBezTo>
                    <a:pt x="513" y="290"/>
                    <a:pt x="1000" y="484"/>
                    <a:pt x="1494" y="659"/>
                  </a:cubicBezTo>
                  <a:cubicBezTo>
                    <a:pt x="1981" y="829"/>
                    <a:pt x="2474" y="965"/>
                    <a:pt x="2969" y="1110"/>
                  </a:cubicBezTo>
                  <a:cubicBezTo>
                    <a:pt x="3226" y="1186"/>
                    <a:pt x="3485" y="1275"/>
                    <a:pt x="3711" y="1425"/>
                  </a:cubicBezTo>
                  <a:cubicBezTo>
                    <a:pt x="3734" y="1440"/>
                    <a:pt x="3761" y="1447"/>
                    <a:pt x="3787" y="1447"/>
                  </a:cubicBezTo>
                  <a:cubicBezTo>
                    <a:pt x="3802" y="1447"/>
                    <a:pt x="3816" y="1445"/>
                    <a:pt x="3830" y="1441"/>
                  </a:cubicBezTo>
                  <a:cubicBezTo>
                    <a:pt x="3852" y="1434"/>
                    <a:pt x="3897" y="1403"/>
                    <a:pt x="3862" y="1381"/>
                  </a:cubicBezTo>
                  <a:cubicBezTo>
                    <a:pt x="3449" y="1107"/>
                    <a:pt x="2958" y="1010"/>
                    <a:pt x="2490" y="874"/>
                  </a:cubicBezTo>
                  <a:cubicBezTo>
                    <a:pt x="1983" y="725"/>
                    <a:pt x="1483" y="555"/>
                    <a:pt x="989" y="363"/>
                  </a:cubicBezTo>
                  <a:cubicBezTo>
                    <a:pt x="709" y="253"/>
                    <a:pt x="431" y="137"/>
                    <a:pt x="157" y="14"/>
                  </a:cubicBezTo>
                  <a:cubicBezTo>
                    <a:pt x="137" y="5"/>
                    <a:pt x="114" y="0"/>
                    <a:pt x="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6598100" y="3190500"/>
              <a:ext cx="45375" cy="266700"/>
            </a:xfrm>
            <a:custGeom>
              <a:rect b="b" l="l" r="r" t="t"/>
              <a:pathLst>
                <a:path extrusionOk="0" h="10668" w="1815">
                  <a:moveTo>
                    <a:pt x="1717" y="0"/>
                  </a:moveTo>
                  <a:cubicBezTo>
                    <a:pt x="1673" y="0"/>
                    <a:pt x="1630" y="16"/>
                    <a:pt x="1632" y="47"/>
                  </a:cubicBezTo>
                  <a:cubicBezTo>
                    <a:pt x="1689" y="744"/>
                    <a:pt x="1426" y="1413"/>
                    <a:pt x="1359" y="2100"/>
                  </a:cubicBezTo>
                  <a:cubicBezTo>
                    <a:pt x="1323" y="2463"/>
                    <a:pt x="1329" y="2827"/>
                    <a:pt x="1333" y="3190"/>
                  </a:cubicBezTo>
                  <a:cubicBezTo>
                    <a:pt x="1335" y="3540"/>
                    <a:pt x="1330" y="3889"/>
                    <a:pt x="1315" y="4237"/>
                  </a:cubicBezTo>
                  <a:cubicBezTo>
                    <a:pt x="1249" y="5641"/>
                    <a:pt x="1017" y="7031"/>
                    <a:pt x="626" y="8380"/>
                  </a:cubicBezTo>
                  <a:cubicBezTo>
                    <a:pt x="528" y="8716"/>
                    <a:pt x="420" y="9048"/>
                    <a:pt x="303" y="9378"/>
                  </a:cubicBezTo>
                  <a:cubicBezTo>
                    <a:pt x="189" y="9702"/>
                    <a:pt x="74" y="10028"/>
                    <a:pt x="24" y="10370"/>
                  </a:cubicBezTo>
                  <a:cubicBezTo>
                    <a:pt x="12" y="10453"/>
                    <a:pt x="4" y="10538"/>
                    <a:pt x="2" y="10622"/>
                  </a:cubicBezTo>
                  <a:cubicBezTo>
                    <a:pt x="1" y="10652"/>
                    <a:pt x="45" y="10668"/>
                    <a:pt x="88" y="10668"/>
                  </a:cubicBezTo>
                  <a:cubicBezTo>
                    <a:pt x="131" y="10668"/>
                    <a:pt x="175" y="10653"/>
                    <a:pt x="176" y="10622"/>
                  </a:cubicBezTo>
                  <a:cubicBezTo>
                    <a:pt x="188" y="10271"/>
                    <a:pt x="287" y="9934"/>
                    <a:pt x="399" y="9604"/>
                  </a:cubicBezTo>
                  <a:cubicBezTo>
                    <a:pt x="513" y="9275"/>
                    <a:pt x="629" y="8945"/>
                    <a:pt x="732" y="8612"/>
                  </a:cubicBezTo>
                  <a:cubicBezTo>
                    <a:pt x="1139" y="7276"/>
                    <a:pt x="1387" y="5898"/>
                    <a:pt x="1473" y="4506"/>
                  </a:cubicBezTo>
                  <a:cubicBezTo>
                    <a:pt x="1495" y="4156"/>
                    <a:pt x="1505" y="3806"/>
                    <a:pt x="1506" y="3457"/>
                  </a:cubicBezTo>
                  <a:cubicBezTo>
                    <a:pt x="1507" y="3094"/>
                    <a:pt x="1495" y="2730"/>
                    <a:pt x="1512" y="2368"/>
                  </a:cubicBezTo>
                  <a:cubicBezTo>
                    <a:pt x="1530" y="2013"/>
                    <a:pt x="1591" y="1668"/>
                    <a:pt x="1664" y="1322"/>
                  </a:cubicBezTo>
                  <a:cubicBezTo>
                    <a:pt x="1735" y="985"/>
                    <a:pt x="1807" y="646"/>
                    <a:pt x="1814" y="300"/>
                  </a:cubicBezTo>
                  <a:cubicBezTo>
                    <a:pt x="1815" y="216"/>
                    <a:pt x="1813" y="131"/>
                    <a:pt x="1806" y="47"/>
                  </a:cubicBezTo>
                  <a:cubicBezTo>
                    <a:pt x="1804" y="15"/>
                    <a:pt x="1760" y="0"/>
                    <a:pt x="17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7473925" y="3926950"/>
              <a:ext cx="38350" cy="72750"/>
            </a:xfrm>
            <a:custGeom>
              <a:rect b="b" l="l" r="r" t="t"/>
              <a:pathLst>
                <a:path extrusionOk="0" h="2910" w="1534">
                  <a:moveTo>
                    <a:pt x="85" y="1"/>
                  </a:moveTo>
                  <a:cubicBezTo>
                    <a:pt x="56" y="1"/>
                    <a:pt x="29" y="2"/>
                    <a:pt x="1" y="5"/>
                  </a:cubicBezTo>
                  <a:lnTo>
                    <a:pt x="1" y="395"/>
                  </a:lnTo>
                  <a:cubicBezTo>
                    <a:pt x="28" y="391"/>
                    <a:pt x="56" y="388"/>
                    <a:pt x="85" y="388"/>
                  </a:cubicBezTo>
                  <a:lnTo>
                    <a:pt x="654" y="388"/>
                  </a:lnTo>
                  <a:cubicBezTo>
                    <a:pt x="925" y="388"/>
                    <a:pt x="1144" y="609"/>
                    <a:pt x="1145" y="880"/>
                  </a:cubicBezTo>
                  <a:lnTo>
                    <a:pt x="1145" y="2031"/>
                  </a:lnTo>
                  <a:cubicBezTo>
                    <a:pt x="1144" y="2302"/>
                    <a:pt x="925" y="2521"/>
                    <a:pt x="654" y="2521"/>
                  </a:cubicBezTo>
                  <a:lnTo>
                    <a:pt x="85" y="2521"/>
                  </a:lnTo>
                  <a:cubicBezTo>
                    <a:pt x="81" y="2521"/>
                    <a:pt x="77" y="2521"/>
                    <a:pt x="73" y="2521"/>
                  </a:cubicBezTo>
                  <a:cubicBezTo>
                    <a:pt x="49" y="2521"/>
                    <a:pt x="24" y="2518"/>
                    <a:pt x="1" y="2514"/>
                  </a:cubicBezTo>
                  <a:lnTo>
                    <a:pt x="1" y="2906"/>
                  </a:lnTo>
                  <a:cubicBezTo>
                    <a:pt x="24" y="2908"/>
                    <a:pt x="46" y="2909"/>
                    <a:pt x="69" y="2909"/>
                  </a:cubicBezTo>
                  <a:cubicBezTo>
                    <a:pt x="74" y="2909"/>
                    <a:pt x="79" y="2909"/>
                    <a:pt x="85" y="2909"/>
                  </a:cubicBezTo>
                  <a:lnTo>
                    <a:pt x="654" y="2909"/>
                  </a:lnTo>
                  <a:cubicBezTo>
                    <a:pt x="1140" y="2909"/>
                    <a:pt x="1532" y="2516"/>
                    <a:pt x="1533" y="2030"/>
                  </a:cubicBezTo>
                  <a:lnTo>
                    <a:pt x="1533" y="880"/>
                  </a:lnTo>
                  <a:cubicBezTo>
                    <a:pt x="1532" y="394"/>
                    <a:pt x="1140" y="2"/>
                    <a:pt x="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7369700" y="3977075"/>
              <a:ext cx="106675" cy="58525"/>
            </a:xfrm>
            <a:custGeom>
              <a:rect b="b" l="l" r="r" t="t"/>
              <a:pathLst>
                <a:path extrusionOk="0" h="2341" w="4267">
                  <a:moveTo>
                    <a:pt x="1" y="0"/>
                  </a:moveTo>
                  <a:lnTo>
                    <a:pt x="1" y="1512"/>
                  </a:lnTo>
                  <a:cubicBezTo>
                    <a:pt x="1" y="1969"/>
                    <a:pt x="370" y="2340"/>
                    <a:pt x="829" y="2340"/>
                  </a:cubicBezTo>
                  <a:lnTo>
                    <a:pt x="3438" y="2340"/>
                  </a:lnTo>
                  <a:cubicBezTo>
                    <a:pt x="3896" y="2340"/>
                    <a:pt x="4266" y="1969"/>
                    <a:pt x="4266" y="1512"/>
                  </a:cubicBezTo>
                  <a:lnTo>
                    <a:pt x="4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7367275" y="3905150"/>
              <a:ext cx="111525" cy="132850"/>
            </a:xfrm>
            <a:custGeom>
              <a:rect b="b" l="l" r="r" t="t"/>
              <a:pathLst>
                <a:path extrusionOk="0" h="5314" w="4461">
                  <a:moveTo>
                    <a:pt x="4267" y="194"/>
                  </a:moveTo>
                  <a:lnTo>
                    <a:pt x="4267" y="4389"/>
                  </a:lnTo>
                  <a:cubicBezTo>
                    <a:pt x="4267" y="4792"/>
                    <a:pt x="3939" y="5119"/>
                    <a:pt x="3536" y="5120"/>
                  </a:cubicBezTo>
                  <a:lnTo>
                    <a:pt x="926" y="5120"/>
                  </a:lnTo>
                  <a:cubicBezTo>
                    <a:pt x="522" y="5120"/>
                    <a:pt x="194" y="4792"/>
                    <a:pt x="194" y="4389"/>
                  </a:cubicBezTo>
                  <a:lnTo>
                    <a:pt x="194" y="194"/>
                  </a:lnTo>
                  <a:close/>
                  <a:moveTo>
                    <a:pt x="0" y="0"/>
                  </a:moveTo>
                  <a:lnTo>
                    <a:pt x="0" y="4389"/>
                  </a:lnTo>
                  <a:cubicBezTo>
                    <a:pt x="1" y="4900"/>
                    <a:pt x="414" y="5313"/>
                    <a:pt x="926" y="5314"/>
                  </a:cubicBezTo>
                  <a:lnTo>
                    <a:pt x="3536" y="5314"/>
                  </a:lnTo>
                  <a:cubicBezTo>
                    <a:pt x="4047" y="5313"/>
                    <a:pt x="4459" y="4900"/>
                    <a:pt x="4461" y="4389"/>
                  </a:cubicBezTo>
                  <a:lnTo>
                    <a:pt x="4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7261825" y="3963525"/>
              <a:ext cx="39350" cy="74300"/>
            </a:xfrm>
            <a:custGeom>
              <a:rect b="b" l="l" r="r" t="t"/>
              <a:pathLst>
                <a:path extrusionOk="0" h="2972" w="1574">
                  <a:moveTo>
                    <a:pt x="335" y="1"/>
                  </a:moveTo>
                  <a:cubicBezTo>
                    <a:pt x="150" y="1"/>
                    <a:pt x="0" y="151"/>
                    <a:pt x="0" y="337"/>
                  </a:cubicBezTo>
                  <a:lnTo>
                    <a:pt x="0" y="2636"/>
                  </a:lnTo>
                  <a:cubicBezTo>
                    <a:pt x="0" y="2822"/>
                    <a:pt x="150" y="2972"/>
                    <a:pt x="335" y="2972"/>
                  </a:cubicBezTo>
                  <a:lnTo>
                    <a:pt x="1238" y="2972"/>
                  </a:lnTo>
                  <a:cubicBezTo>
                    <a:pt x="1424" y="2972"/>
                    <a:pt x="1574" y="2822"/>
                    <a:pt x="1574" y="2636"/>
                  </a:cubicBezTo>
                  <a:lnTo>
                    <a:pt x="1574" y="337"/>
                  </a:lnTo>
                  <a:cubicBezTo>
                    <a:pt x="1574" y="151"/>
                    <a:pt x="1424" y="1"/>
                    <a:pt x="12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7270700" y="3957525"/>
              <a:ext cx="21600" cy="18425"/>
            </a:xfrm>
            <a:custGeom>
              <a:rect b="b" l="l" r="r" t="t"/>
              <a:pathLst>
                <a:path extrusionOk="0" h="737" w="864">
                  <a:moveTo>
                    <a:pt x="0" y="0"/>
                  </a:moveTo>
                  <a:lnTo>
                    <a:pt x="0" y="737"/>
                  </a:lnTo>
                  <a:lnTo>
                    <a:pt x="864" y="737"/>
                  </a:lnTo>
                  <a:lnTo>
                    <a:pt x="8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4" name="Google Shape;3064;p72"/>
            <p:cNvGrpSpPr/>
            <p:nvPr/>
          </p:nvGrpSpPr>
          <p:grpSpPr>
            <a:xfrm>
              <a:off x="7257375" y="3898825"/>
              <a:ext cx="48250" cy="61250"/>
              <a:chOff x="7257375" y="3898825"/>
              <a:chExt cx="48250" cy="61250"/>
            </a:xfrm>
          </p:grpSpPr>
          <p:sp>
            <p:nvSpPr>
              <p:cNvPr id="3065" name="Google Shape;3065;p72"/>
              <p:cNvSpPr/>
              <p:nvPr/>
            </p:nvSpPr>
            <p:spPr>
              <a:xfrm>
                <a:off x="7269200" y="3936200"/>
                <a:ext cx="24600" cy="23875"/>
              </a:xfrm>
              <a:custGeom>
                <a:rect b="b" l="l" r="r" t="t"/>
                <a:pathLst>
                  <a:path extrusionOk="0" h="955" w="984">
                    <a:moveTo>
                      <a:pt x="158" y="0"/>
                    </a:moveTo>
                    <a:cubicBezTo>
                      <a:pt x="122" y="0"/>
                      <a:pt x="91" y="28"/>
                      <a:pt x="88" y="64"/>
                    </a:cubicBezTo>
                    <a:lnTo>
                      <a:pt x="5" y="877"/>
                    </a:lnTo>
                    <a:cubicBezTo>
                      <a:pt x="0" y="918"/>
                      <a:pt x="33" y="954"/>
                      <a:pt x="75" y="954"/>
                    </a:cubicBezTo>
                    <a:lnTo>
                      <a:pt x="909" y="954"/>
                    </a:lnTo>
                    <a:cubicBezTo>
                      <a:pt x="951" y="954"/>
                      <a:pt x="984" y="918"/>
                      <a:pt x="980" y="877"/>
                    </a:cubicBezTo>
                    <a:lnTo>
                      <a:pt x="898" y="64"/>
                    </a:lnTo>
                    <a:cubicBezTo>
                      <a:pt x="894" y="28"/>
                      <a:pt x="864" y="0"/>
                      <a:pt x="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7272525" y="3927325"/>
                <a:ext cx="17975" cy="17525"/>
              </a:xfrm>
              <a:custGeom>
                <a:rect b="b" l="l" r="r" t="t"/>
                <a:pathLst>
                  <a:path extrusionOk="0" h="701" w="719">
                    <a:moveTo>
                      <a:pt x="145" y="0"/>
                    </a:moveTo>
                    <a:cubicBezTo>
                      <a:pt x="100" y="0"/>
                      <a:pt x="64" y="35"/>
                      <a:pt x="59" y="80"/>
                    </a:cubicBezTo>
                    <a:lnTo>
                      <a:pt x="6" y="603"/>
                    </a:lnTo>
                    <a:cubicBezTo>
                      <a:pt x="0" y="655"/>
                      <a:pt x="41" y="700"/>
                      <a:pt x="94" y="700"/>
                    </a:cubicBezTo>
                    <a:lnTo>
                      <a:pt x="624" y="700"/>
                    </a:lnTo>
                    <a:cubicBezTo>
                      <a:pt x="676" y="700"/>
                      <a:pt x="718" y="655"/>
                      <a:pt x="712" y="603"/>
                    </a:cubicBezTo>
                    <a:lnTo>
                      <a:pt x="659" y="80"/>
                    </a:lnTo>
                    <a:cubicBezTo>
                      <a:pt x="655" y="34"/>
                      <a:pt x="616" y="0"/>
                      <a:pt x="571" y="0"/>
                    </a:cubicBezTo>
                    <a:lnTo>
                      <a:pt x="148" y="0"/>
                    </a:lnTo>
                    <a:cubicBezTo>
                      <a:pt x="147" y="0"/>
                      <a:pt x="146"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7276375" y="3898825"/>
                <a:ext cx="10250" cy="37150"/>
              </a:xfrm>
              <a:custGeom>
                <a:rect b="b" l="l" r="r" t="t"/>
                <a:pathLst>
                  <a:path extrusionOk="0" h="1486" w="410">
                    <a:moveTo>
                      <a:pt x="194" y="0"/>
                    </a:moveTo>
                    <a:cubicBezTo>
                      <a:pt x="151" y="0"/>
                      <a:pt x="115" y="33"/>
                      <a:pt x="110" y="77"/>
                    </a:cubicBezTo>
                    <a:lnTo>
                      <a:pt x="4" y="1394"/>
                    </a:lnTo>
                    <a:cubicBezTo>
                      <a:pt x="0" y="1443"/>
                      <a:pt x="39" y="1485"/>
                      <a:pt x="88" y="1485"/>
                    </a:cubicBezTo>
                    <a:lnTo>
                      <a:pt x="323" y="1485"/>
                    </a:lnTo>
                    <a:cubicBezTo>
                      <a:pt x="371" y="1485"/>
                      <a:pt x="410" y="1443"/>
                      <a:pt x="406" y="1394"/>
                    </a:cubicBezTo>
                    <a:lnTo>
                      <a:pt x="310" y="78"/>
                    </a:lnTo>
                    <a:cubicBezTo>
                      <a:pt x="307" y="34"/>
                      <a:pt x="270" y="0"/>
                      <a:pt x="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7257375" y="3933400"/>
                <a:ext cx="48250" cy="4475"/>
              </a:xfrm>
              <a:custGeom>
                <a:rect b="b" l="l" r="r" t="t"/>
                <a:pathLst>
                  <a:path extrusionOk="0" h="179" w="1930">
                    <a:moveTo>
                      <a:pt x="38" y="0"/>
                    </a:moveTo>
                    <a:cubicBezTo>
                      <a:pt x="17" y="0"/>
                      <a:pt x="0" y="17"/>
                      <a:pt x="0" y="39"/>
                    </a:cubicBezTo>
                    <a:lnTo>
                      <a:pt x="0" y="141"/>
                    </a:lnTo>
                    <a:cubicBezTo>
                      <a:pt x="0" y="161"/>
                      <a:pt x="17" y="178"/>
                      <a:pt x="38" y="178"/>
                    </a:cubicBezTo>
                    <a:lnTo>
                      <a:pt x="1891" y="178"/>
                    </a:lnTo>
                    <a:cubicBezTo>
                      <a:pt x="1913" y="178"/>
                      <a:pt x="1930" y="161"/>
                      <a:pt x="1930" y="141"/>
                    </a:cubicBezTo>
                    <a:lnTo>
                      <a:pt x="1930" y="39"/>
                    </a:lnTo>
                    <a:cubicBezTo>
                      <a:pt x="1930" y="17"/>
                      <a:pt x="1913" y="0"/>
                      <a:pt x="1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9" name="Google Shape;3069;p72"/>
            <p:cNvSpPr/>
            <p:nvPr/>
          </p:nvSpPr>
          <p:spPr>
            <a:xfrm>
              <a:off x="7268150" y="3980350"/>
              <a:ext cx="26675" cy="41925"/>
            </a:xfrm>
            <a:custGeom>
              <a:rect b="b" l="l" r="r" t="t"/>
              <a:pathLst>
                <a:path extrusionOk="0" h="1677" w="1067">
                  <a:moveTo>
                    <a:pt x="0" y="1"/>
                  </a:moveTo>
                  <a:lnTo>
                    <a:pt x="0" y="1676"/>
                  </a:lnTo>
                  <a:lnTo>
                    <a:pt x="1067" y="1676"/>
                  </a:lnTo>
                  <a:lnTo>
                    <a:pt x="1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7157525" y="4037800"/>
              <a:ext cx="363050" cy="34725"/>
            </a:xfrm>
            <a:custGeom>
              <a:rect b="b" l="l" r="r" t="t"/>
              <a:pathLst>
                <a:path extrusionOk="0" h="1389" w="14522">
                  <a:moveTo>
                    <a:pt x="0" y="1"/>
                  </a:moveTo>
                  <a:lnTo>
                    <a:pt x="0" y="1388"/>
                  </a:lnTo>
                  <a:lnTo>
                    <a:pt x="14522" y="1388"/>
                  </a:lnTo>
                  <a:lnTo>
                    <a:pt x="14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7175500" y="4046575"/>
              <a:ext cx="53025" cy="472275"/>
            </a:xfrm>
            <a:custGeom>
              <a:rect b="b" l="l" r="r" t="t"/>
              <a:pathLst>
                <a:path extrusionOk="0" h="18891" w="2121">
                  <a:moveTo>
                    <a:pt x="1206" y="0"/>
                  </a:moveTo>
                  <a:lnTo>
                    <a:pt x="0" y="18891"/>
                  </a:lnTo>
                  <a:lnTo>
                    <a:pt x="919" y="18891"/>
                  </a:lnTo>
                  <a:lnTo>
                    <a:pt x="2120" y="64"/>
                  </a:lnTo>
                  <a:lnTo>
                    <a:pt x="1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7449600" y="4046575"/>
              <a:ext cx="53000" cy="472275"/>
            </a:xfrm>
            <a:custGeom>
              <a:rect b="b" l="l" r="r" t="t"/>
              <a:pathLst>
                <a:path extrusionOk="0" h="18891" w="2120">
                  <a:moveTo>
                    <a:pt x="913" y="0"/>
                  </a:moveTo>
                  <a:lnTo>
                    <a:pt x="0" y="64"/>
                  </a:lnTo>
                  <a:lnTo>
                    <a:pt x="1202" y="18891"/>
                  </a:lnTo>
                  <a:lnTo>
                    <a:pt x="2119" y="18891"/>
                  </a:lnTo>
                  <a:lnTo>
                    <a:pt x="9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3" name="Google Shape;3073;p72"/>
            <p:cNvGrpSpPr/>
            <p:nvPr/>
          </p:nvGrpSpPr>
          <p:grpSpPr>
            <a:xfrm rot="1287197">
              <a:off x="6488711" y="2906636"/>
              <a:ext cx="126321" cy="132868"/>
              <a:chOff x="6069111" y="1098035"/>
              <a:chExt cx="459254" cy="483056"/>
            </a:xfrm>
          </p:grpSpPr>
          <p:sp>
            <p:nvSpPr>
              <p:cNvPr id="3074" name="Google Shape;3074;p72"/>
              <p:cNvSpPr/>
              <p:nvPr/>
            </p:nvSpPr>
            <p:spPr>
              <a:xfrm>
                <a:off x="6259446" y="1271088"/>
                <a:ext cx="118156" cy="208178"/>
              </a:xfrm>
              <a:custGeom>
                <a:rect b="b" l="l" r="r" t="t"/>
                <a:pathLst>
                  <a:path extrusionOk="0" h="5372" w="3049">
                    <a:moveTo>
                      <a:pt x="1409" y="0"/>
                    </a:moveTo>
                    <a:cubicBezTo>
                      <a:pt x="1063" y="0"/>
                      <a:pt x="729" y="279"/>
                      <a:pt x="592" y="733"/>
                    </a:cubicBezTo>
                    <a:cubicBezTo>
                      <a:pt x="300" y="1694"/>
                      <a:pt x="82" y="2767"/>
                      <a:pt x="12" y="3768"/>
                    </a:cubicBezTo>
                    <a:cubicBezTo>
                      <a:pt x="3" y="3871"/>
                      <a:pt x="1" y="3974"/>
                      <a:pt x="6" y="4077"/>
                    </a:cubicBezTo>
                    <a:cubicBezTo>
                      <a:pt x="10" y="4136"/>
                      <a:pt x="19" y="4195"/>
                      <a:pt x="34" y="4252"/>
                    </a:cubicBezTo>
                    <a:cubicBezTo>
                      <a:pt x="90" y="4478"/>
                      <a:pt x="237" y="4672"/>
                      <a:pt x="406" y="4832"/>
                    </a:cubicBezTo>
                    <a:cubicBezTo>
                      <a:pt x="738" y="5149"/>
                      <a:pt x="1179" y="5366"/>
                      <a:pt x="1639" y="5372"/>
                    </a:cubicBezTo>
                    <a:cubicBezTo>
                      <a:pt x="1644" y="5372"/>
                      <a:pt x="1650" y="5372"/>
                      <a:pt x="1655" y="5372"/>
                    </a:cubicBezTo>
                    <a:cubicBezTo>
                      <a:pt x="2108" y="5372"/>
                      <a:pt x="2569" y="5144"/>
                      <a:pt x="2797" y="4751"/>
                    </a:cubicBezTo>
                    <a:cubicBezTo>
                      <a:pt x="3049" y="4314"/>
                      <a:pt x="2984" y="3770"/>
                      <a:pt x="2910" y="3271"/>
                    </a:cubicBezTo>
                    <a:cubicBezTo>
                      <a:pt x="2769" y="2298"/>
                      <a:pt x="2567" y="1395"/>
                      <a:pt x="2124" y="510"/>
                    </a:cubicBezTo>
                    <a:cubicBezTo>
                      <a:pt x="1930" y="156"/>
                      <a:pt x="1666" y="0"/>
                      <a:pt x="14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6069111" y="1135041"/>
                <a:ext cx="164466" cy="79016"/>
              </a:xfrm>
              <a:custGeom>
                <a:rect b="b" l="l" r="r" t="t"/>
                <a:pathLst>
                  <a:path extrusionOk="0" h="2039" w="4244">
                    <a:moveTo>
                      <a:pt x="3838" y="0"/>
                    </a:moveTo>
                    <a:cubicBezTo>
                      <a:pt x="3192" y="477"/>
                      <a:pt x="2510" y="904"/>
                      <a:pt x="1800" y="1278"/>
                    </a:cubicBezTo>
                    <a:lnTo>
                      <a:pt x="0" y="2039"/>
                    </a:lnTo>
                    <a:cubicBezTo>
                      <a:pt x="1480" y="1848"/>
                      <a:pt x="3025" y="1632"/>
                      <a:pt x="4243" y="771"/>
                    </a:cubicBezTo>
                    <a:cubicBezTo>
                      <a:pt x="4132" y="502"/>
                      <a:pt x="3997" y="244"/>
                      <a:pt x="3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6363900" y="1098035"/>
                <a:ext cx="164466" cy="79016"/>
              </a:xfrm>
              <a:custGeom>
                <a:rect b="b" l="l" r="r" t="t"/>
                <a:pathLst>
                  <a:path extrusionOk="0" h="2039" w="4244">
                    <a:moveTo>
                      <a:pt x="406" y="0"/>
                    </a:moveTo>
                    <a:cubicBezTo>
                      <a:pt x="247" y="244"/>
                      <a:pt x="112" y="502"/>
                      <a:pt x="1" y="771"/>
                    </a:cubicBezTo>
                    <a:cubicBezTo>
                      <a:pt x="1219" y="1632"/>
                      <a:pt x="2764" y="1847"/>
                      <a:pt x="4243" y="2039"/>
                    </a:cubicBezTo>
                    <a:lnTo>
                      <a:pt x="2444" y="1278"/>
                    </a:lnTo>
                    <a:cubicBezTo>
                      <a:pt x="1734" y="903"/>
                      <a:pt x="1052" y="477"/>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6150217" y="1257222"/>
                <a:ext cx="36970" cy="65143"/>
              </a:xfrm>
              <a:custGeom>
                <a:rect b="b" l="l" r="r" t="t"/>
                <a:pathLst>
                  <a:path extrusionOk="0" h="1681" w="954">
                    <a:moveTo>
                      <a:pt x="562" y="1"/>
                    </a:moveTo>
                    <a:cubicBezTo>
                      <a:pt x="452" y="1"/>
                      <a:pt x="332" y="51"/>
                      <a:pt x="225" y="162"/>
                    </a:cubicBezTo>
                    <a:cubicBezTo>
                      <a:pt x="9" y="384"/>
                      <a:pt x="0" y="879"/>
                      <a:pt x="62" y="1153"/>
                    </a:cubicBezTo>
                    <a:cubicBezTo>
                      <a:pt x="106" y="1350"/>
                      <a:pt x="208" y="1545"/>
                      <a:pt x="386" y="1639"/>
                    </a:cubicBezTo>
                    <a:cubicBezTo>
                      <a:pt x="431" y="1663"/>
                      <a:pt x="481" y="1680"/>
                      <a:pt x="530" y="1680"/>
                    </a:cubicBezTo>
                    <a:cubicBezTo>
                      <a:pt x="543" y="1680"/>
                      <a:pt x="557" y="1679"/>
                      <a:pt x="570" y="1676"/>
                    </a:cubicBezTo>
                    <a:cubicBezTo>
                      <a:pt x="616" y="1665"/>
                      <a:pt x="661" y="1641"/>
                      <a:pt x="696" y="1608"/>
                    </a:cubicBezTo>
                    <a:cubicBezTo>
                      <a:pt x="870" y="1458"/>
                      <a:pt x="919" y="1210"/>
                      <a:pt x="937" y="981"/>
                    </a:cubicBezTo>
                    <a:cubicBezTo>
                      <a:pt x="952" y="794"/>
                      <a:pt x="953" y="606"/>
                      <a:pt x="941" y="418"/>
                    </a:cubicBezTo>
                    <a:cubicBezTo>
                      <a:pt x="923" y="158"/>
                      <a:pt x="757" y="1"/>
                      <a:pt x="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6412065" y="1236090"/>
                <a:ext cx="36970" cy="65143"/>
              </a:xfrm>
              <a:custGeom>
                <a:rect b="b" l="l" r="r" t="t"/>
                <a:pathLst>
                  <a:path extrusionOk="0" h="1681" w="954">
                    <a:moveTo>
                      <a:pt x="392" y="1"/>
                    </a:moveTo>
                    <a:cubicBezTo>
                      <a:pt x="197" y="1"/>
                      <a:pt x="32" y="158"/>
                      <a:pt x="13" y="418"/>
                    </a:cubicBezTo>
                    <a:cubicBezTo>
                      <a:pt x="1" y="606"/>
                      <a:pt x="1" y="794"/>
                      <a:pt x="16" y="981"/>
                    </a:cubicBezTo>
                    <a:cubicBezTo>
                      <a:pt x="34" y="1210"/>
                      <a:pt x="84" y="1458"/>
                      <a:pt x="258" y="1608"/>
                    </a:cubicBezTo>
                    <a:cubicBezTo>
                      <a:pt x="294" y="1641"/>
                      <a:pt x="337" y="1665"/>
                      <a:pt x="384" y="1676"/>
                    </a:cubicBezTo>
                    <a:cubicBezTo>
                      <a:pt x="398" y="1679"/>
                      <a:pt x="411" y="1680"/>
                      <a:pt x="424" y="1680"/>
                    </a:cubicBezTo>
                    <a:cubicBezTo>
                      <a:pt x="474" y="1680"/>
                      <a:pt x="523" y="1663"/>
                      <a:pt x="568" y="1639"/>
                    </a:cubicBezTo>
                    <a:cubicBezTo>
                      <a:pt x="745" y="1545"/>
                      <a:pt x="847" y="1350"/>
                      <a:pt x="891" y="1153"/>
                    </a:cubicBezTo>
                    <a:cubicBezTo>
                      <a:pt x="954" y="879"/>
                      <a:pt x="945" y="384"/>
                      <a:pt x="729" y="162"/>
                    </a:cubicBezTo>
                    <a:cubicBezTo>
                      <a:pt x="622" y="51"/>
                      <a:pt x="502"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6230894" y="1506143"/>
                <a:ext cx="207636" cy="74947"/>
              </a:xfrm>
              <a:custGeom>
                <a:rect b="b" l="l" r="r" t="t"/>
                <a:pathLst>
                  <a:path extrusionOk="0" h="1934" w="5358">
                    <a:moveTo>
                      <a:pt x="4371" y="1"/>
                    </a:moveTo>
                    <a:cubicBezTo>
                      <a:pt x="4346" y="1"/>
                      <a:pt x="4321" y="1"/>
                      <a:pt x="4296" y="2"/>
                    </a:cubicBezTo>
                    <a:cubicBezTo>
                      <a:pt x="3951" y="18"/>
                      <a:pt x="3616" y="142"/>
                      <a:pt x="3313" y="292"/>
                    </a:cubicBezTo>
                    <a:cubicBezTo>
                      <a:pt x="3064" y="414"/>
                      <a:pt x="2825" y="558"/>
                      <a:pt x="2580" y="679"/>
                    </a:cubicBezTo>
                    <a:cubicBezTo>
                      <a:pt x="2400" y="766"/>
                      <a:pt x="2212" y="844"/>
                      <a:pt x="2015" y="877"/>
                    </a:cubicBezTo>
                    <a:cubicBezTo>
                      <a:pt x="1905" y="895"/>
                      <a:pt x="1793" y="896"/>
                      <a:pt x="1675" y="900"/>
                    </a:cubicBezTo>
                    <a:cubicBezTo>
                      <a:pt x="1453" y="902"/>
                      <a:pt x="1218" y="911"/>
                      <a:pt x="999" y="980"/>
                    </a:cubicBezTo>
                    <a:cubicBezTo>
                      <a:pt x="552" y="1119"/>
                      <a:pt x="197" y="1479"/>
                      <a:pt x="1" y="1897"/>
                    </a:cubicBezTo>
                    <a:lnTo>
                      <a:pt x="36" y="1933"/>
                    </a:lnTo>
                    <a:cubicBezTo>
                      <a:pt x="378" y="1616"/>
                      <a:pt x="792" y="1326"/>
                      <a:pt x="1274" y="1326"/>
                    </a:cubicBezTo>
                    <a:cubicBezTo>
                      <a:pt x="1277" y="1326"/>
                      <a:pt x="1280" y="1326"/>
                      <a:pt x="1283" y="1326"/>
                    </a:cubicBezTo>
                    <a:cubicBezTo>
                      <a:pt x="1494" y="1326"/>
                      <a:pt x="1706" y="1361"/>
                      <a:pt x="1919" y="1361"/>
                    </a:cubicBezTo>
                    <a:cubicBezTo>
                      <a:pt x="1949" y="1361"/>
                      <a:pt x="1978" y="1361"/>
                      <a:pt x="2008" y="1359"/>
                    </a:cubicBezTo>
                    <a:cubicBezTo>
                      <a:pt x="2132" y="1352"/>
                      <a:pt x="2256" y="1332"/>
                      <a:pt x="2375" y="1297"/>
                    </a:cubicBezTo>
                    <a:cubicBezTo>
                      <a:pt x="2966" y="1131"/>
                      <a:pt x="3430" y="699"/>
                      <a:pt x="3983" y="457"/>
                    </a:cubicBezTo>
                    <a:cubicBezTo>
                      <a:pt x="4196" y="361"/>
                      <a:pt x="4431" y="301"/>
                      <a:pt x="4666" y="301"/>
                    </a:cubicBezTo>
                    <a:cubicBezTo>
                      <a:pt x="4783" y="301"/>
                      <a:pt x="4900" y="316"/>
                      <a:pt x="5015" y="350"/>
                    </a:cubicBezTo>
                    <a:cubicBezTo>
                      <a:pt x="5127" y="384"/>
                      <a:pt x="5233" y="438"/>
                      <a:pt x="5325" y="511"/>
                    </a:cubicBezTo>
                    <a:lnTo>
                      <a:pt x="5357" y="472"/>
                    </a:lnTo>
                    <a:cubicBezTo>
                      <a:pt x="5292" y="356"/>
                      <a:pt x="5188" y="258"/>
                      <a:pt x="5068" y="183"/>
                    </a:cubicBezTo>
                    <a:cubicBezTo>
                      <a:pt x="4861" y="56"/>
                      <a:pt x="4614" y="1"/>
                      <a:pt x="4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72"/>
            <p:cNvGrpSpPr/>
            <p:nvPr/>
          </p:nvGrpSpPr>
          <p:grpSpPr>
            <a:xfrm rot="3030488">
              <a:off x="7271437" y="3550272"/>
              <a:ext cx="41758" cy="62325"/>
              <a:chOff x="6230894" y="1271088"/>
              <a:chExt cx="207636" cy="310003"/>
            </a:xfrm>
          </p:grpSpPr>
          <p:sp>
            <p:nvSpPr>
              <p:cNvPr id="3081" name="Google Shape;3081;p72"/>
              <p:cNvSpPr/>
              <p:nvPr/>
            </p:nvSpPr>
            <p:spPr>
              <a:xfrm>
                <a:off x="6259446" y="1271088"/>
                <a:ext cx="118156" cy="208178"/>
              </a:xfrm>
              <a:custGeom>
                <a:rect b="b" l="l" r="r" t="t"/>
                <a:pathLst>
                  <a:path extrusionOk="0" h="5372" w="3049">
                    <a:moveTo>
                      <a:pt x="1409" y="0"/>
                    </a:moveTo>
                    <a:cubicBezTo>
                      <a:pt x="1063" y="0"/>
                      <a:pt x="729" y="279"/>
                      <a:pt x="592" y="733"/>
                    </a:cubicBezTo>
                    <a:cubicBezTo>
                      <a:pt x="300" y="1694"/>
                      <a:pt x="82" y="2767"/>
                      <a:pt x="12" y="3768"/>
                    </a:cubicBezTo>
                    <a:cubicBezTo>
                      <a:pt x="3" y="3871"/>
                      <a:pt x="1" y="3974"/>
                      <a:pt x="6" y="4077"/>
                    </a:cubicBezTo>
                    <a:cubicBezTo>
                      <a:pt x="10" y="4136"/>
                      <a:pt x="19" y="4195"/>
                      <a:pt x="34" y="4252"/>
                    </a:cubicBezTo>
                    <a:cubicBezTo>
                      <a:pt x="90" y="4478"/>
                      <a:pt x="237" y="4672"/>
                      <a:pt x="406" y="4832"/>
                    </a:cubicBezTo>
                    <a:cubicBezTo>
                      <a:pt x="738" y="5149"/>
                      <a:pt x="1179" y="5366"/>
                      <a:pt x="1639" y="5372"/>
                    </a:cubicBezTo>
                    <a:cubicBezTo>
                      <a:pt x="1644" y="5372"/>
                      <a:pt x="1650" y="5372"/>
                      <a:pt x="1655" y="5372"/>
                    </a:cubicBezTo>
                    <a:cubicBezTo>
                      <a:pt x="2108" y="5372"/>
                      <a:pt x="2569" y="5144"/>
                      <a:pt x="2797" y="4751"/>
                    </a:cubicBezTo>
                    <a:cubicBezTo>
                      <a:pt x="3049" y="4314"/>
                      <a:pt x="2984" y="3770"/>
                      <a:pt x="2910" y="3271"/>
                    </a:cubicBezTo>
                    <a:cubicBezTo>
                      <a:pt x="2769" y="2298"/>
                      <a:pt x="2567" y="1395"/>
                      <a:pt x="2124" y="510"/>
                    </a:cubicBezTo>
                    <a:cubicBezTo>
                      <a:pt x="1930" y="156"/>
                      <a:pt x="1666" y="0"/>
                      <a:pt x="1409" y="0"/>
                    </a:cubicBezTo>
                    <a:close/>
                  </a:path>
                </a:pathLst>
              </a:custGeom>
              <a:solidFill>
                <a:srgbClr val="78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6230894" y="1506143"/>
                <a:ext cx="207636" cy="74947"/>
              </a:xfrm>
              <a:custGeom>
                <a:rect b="b" l="l" r="r" t="t"/>
                <a:pathLst>
                  <a:path extrusionOk="0" h="1934" w="5358">
                    <a:moveTo>
                      <a:pt x="4371" y="1"/>
                    </a:moveTo>
                    <a:cubicBezTo>
                      <a:pt x="4346" y="1"/>
                      <a:pt x="4321" y="1"/>
                      <a:pt x="4296" y="2"/>
                    </a:cubicBezTo>
                    <a:cubicBezTo>
                      <a:pt x="3951" y="18"/>
                      <a:pt x="3616" y="142"/>
                      <a:pt x="3313" y="292"/>
                    </a:cubicBezTo>
                    <a:cubicBezTo>
                      <a:pt x="3064" y="414"/>
                      <a:pt x="2825" y="558"/>
                      <a:pt x="2580" y="679"/>
                    </a:cubicBezTo>
                    <a:cubicBezTo>
                      <a:pt x="2400" y="766"/>
                      <a:pt x="2212" y="844"/>
                      <a:pt x="2015" y="877"/>
                    </a:cubicBezTo>
                    <a:cubicBezTo>
                      <a:pt x="1905" y="895"/>
                      <a:pt x="1793" y="896"/>
                      <a:pt x="1675" y="900"/>
                    </a:cubicBezTo>
                    <a:cubicBezTo>
                      <a:pt x="1453" y="902"/>
                      <a:pt x="1218" y="911"/>
                      <a:pt x="999" y="980"/>
                    </a:cubicBezTo>
                    <a:cubicBezTo>
                      <a:pt x="552" y="1119"/>
                      <a:pt x="197" y="1479"/>
                      <a:pt x="1" y="1897"/>
                    </a:cubicBezTo>
                    <a:lnTo>
                      <a:pt x="36" y="1933"/>
                    </a:lnTo>
                    <a:cubicBezTo>
                      <a:pt x="378" y="1616"/>
                      <a:pt x="792" y="1326"/>
                      <a:pt x="1274" y="1326"/>
                    </a:cubicBezTo>
                    <a:cubicBezTo>
                      <a:pt x="1277" y="1326"/>
                      <a:pt x="1280" y="1326"/>
                      <a:pt x="1283" y="1326"/>
                    </a:cubicBezTo>
                    <a:cubicBezTo>
                      <a:pt x="1494" y="1326"/>
                      <a:pt x="1706" y="1361"/>
                      <a:pt x="1919" y="1361"/>
                    </a:cubicBezTo>
                    <a:cubicBezTo>
                      <a:pt x="1949" y="1361"/>
                      <a:pt x="1978" y="1361"/>
                      <a:pt x="2008" y="1359"/>
                    </a:cubicBezTo>
                    <a:cubicBezTo>
                      <a:pt x="2132" y="1352"/>
                      <a:pt x="2256" y="1332"/>
                      <a:pt x="2375" y="1297"/>
                    </a:cubicBezTo>
                    <a:cubicBezTo>
                      <a:pt x="2966" y="1131"/>
                      <a:pt x="3430" y="699"/>
                      <a:pt x="3983" y="457"/>
                    </a:cubicBezTo>
                    <a:cubicBezTo>
                      <a:pt x="4196" y="361"/>
                      <a:pt x="4431" y="301"/>
                      <a:pt x="4666" y="301"/>
                    </a:cubicBezTo>
                    <a:cubicBezTo>
                      <a:pt x="4783" y="301"/>
                      <a:pt x="4900" y="316"/>
                      <a:pt x="5015" y="350"/>
                    </a:cubicBezTo>
                    <a:cubicBezTo>
                      <a:pt x="5127" y="384"/>
                      <a:pt x="5233" y="438"/>
                      <a:pt x="5325" y="511"/>
                    </a:cubicBezTo>
                    <a:lnTo>
                      <a:pt x="5357" y="472"/>
                    </a:lnTo>
                    <a:cubicBezTo>
                      <a:pt x="5292" y="356"/>
                      <a:pt x="5188" y="258"/>
                      <a:pt x="5068" y="183"/>
                    </a:cubicBezTo>
                    <a:cubicBezTo>
                      <a:pt x="4861" y="56"/>
                      <a:pt x="4614" y="1"/>
                      <a:pt x="4371" y="1"/>
                    </a:cubicBezTo>
                    <a:close/>
                  </a:path>
                </a:pathLst>
              </a:custGeom>
              <a:solidFill>
                <a:srgbClr val="78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3" name="Google Shape;3083;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RESOURCES</a:t>
            </a:r>
            <a:endParaRPr/>
          </a:p>
        </p:txBody>
      </p:sp>
      <p:sp>
        <p:nvSpPr>
          <p:cNvPr id="3084" name="Google Shape;3084;p72"/>
          <p:cNvSpPr txBox="1"/>
          <p:nvPr>
            <p:ph idx="1" type="subTitle"/>
          </p:nvPr>
        </p:nvSpPr>
        <p:spPr>
          <a:xfrm>
            <a:off x="713250" y="631325"/>
            <a:ext cx="7717500" cy="17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2"/>
              </a:solidFill>
              <a:latin typeface="Lexend"/>
              <a:ea typeface="Lexend"/>
              <a:cs typeface="Lexend"/>
              <a:sym typeface="Lexend"/>
            </a:endParaRPr>
          </a:p>
          <a:p>
            <a:pPr indent="0" lvl="0" marL="457200" rtl="0" algn="l">
              <a:spcBef>
                <a:spcPts val="300"/>
              </a:spcBef>
              <a:spcAft>
                <a:spcPts val="0"/>
              </a:spcAft>
              <a:buNone/>
            </a:pPr>
            <a:r>
              <a:rPr b="1" lang="en" sz="1800">
                <a:solidFill>
                  <a:schemeClr val="dk2"/>
                </a:solidFill>
                <a:latin typeface="Lexend"/>
                <a:ea typeface="Lexend"/>
                <a:cs typeface="Lexend"/>
                <a:sym typeface="Lexend"/>
              </a:rPr>
              <a:t>Dataset</a:t>
            </a:r>
            <a:endParaRPr sz="1300" u="sng">
              <a:latin typeface="Lexend"/>
              <a:ea typeface="Lexend"/>
              <a:cs typeface="Lexend"/>
              <a:sym typeface="Lexend"/>
            </a:endParaRPr>
          </a:p>
          <a:p>
            <a:pPr indent="-311150" lvl="0" marL="457200" rtl="0" algn="l">
              <a:spcBef>
                <a:spcPts val="300"/>
              </a:spcBef>
              <a:spcAft>
                <a:spcPts val="0"/>
              </a:spcAft>
              <a:buSzPts val="1300"/>
              <a:buFont typeface="Lexend"/>
              <a:buChar char="●"/>
            </a:pPr>
            <a:r>
              <a:rPr lang="en" u="sng">
                <a:solidFill>
                  <a:schemeClr val="hlink"/>
                </a:solidFill>
                <a:hlinkClick r:id="rId3"/>
              </a:rPr>
              <a:t>https://data.mendeley.com/datasets/9xkhgts2s6/3</a:t>
            </a:r>
            <a:r>
              <a:rPr lang="en"/>
              <a:t> &lt;- cleaned version of the below dataset.</a:t>
            </a:r>
            <a:endParaRPr/>
          </a:p>
          <a:p>
            <a:pPr indent="-311150" lvl="0" marL="457200" rtl="0" algn="l">
              <a:spcBef>
                <a:spcPts val="0"/>
              </a:spcBef>
              <a:spcAft>
                <a:spcPts val="0"/>
              </a:spcAft>
              <a:buSzPts val="1300"/>
              <a:buFont typeface="Lexend"/>
              <a:buChar char="●"/>
            </a:pPr>
            <a:r>
              <a:rPr lang="en" sz="1300" u="sng">
                <a:solidFill>
                  <a:schemeClr val="hlink"/>
                </a:solidFill>
                <a:latin typeface="Lexend"/>
                <a:ea typeface="Lexend"/>
                <a:cs typeface="Lexend"/>
                <a:sym typeface="Lexend"/>
                <a:hlinkClick r:id="rId4"/>
              </a:rPr>
              <a:t>https://www.kaggle.com/datasets/artyomkolas/3-kinds-of-pneumonia/data</a:t>
            </a:r>
            <a:endParaRPr/>
          </a:p>
          <a:p>
            <a:pPr indent="-317500" lvl="0" marL="457200" rtl="0" algn="l">
              <a:spcBef>
                <a:spcPts val="0"/>
              </a:spcBef>
              <a:spcAft>
                <a:spcPts val="0"/>
              </a:spcAft>
              <a:buSzPts val="1400"/>
              <a:buChar char="●"/>
            </a:pPr>
            <a:r>
              <a:rPr lang="en" u="sng">
                <a:solidFill>
                  <a:schemeClr val="hlink"/>
                </a:solidFill>
                <a:hlinkClick r:id="rId5"/>
              </a:rPr>
              <a:t>https://www.kaggle.com/datasets/paultimothymooney/chest-xray-pneumonia/data</a:t>
            </a:r>
            <a:r>
              <a:rPr lang="en"/>
              <a:t> (for demo)</a:t>
            </a:r>
            <a:endParaRPr/>
          </a:p>
          <a:p>
            <a:pPr indent="0" lvl="0" marL="914400" rtl="0" algn="l">
              <a:spcBef>
                <a:spcPts val="300"/>
              </a:spcBef>
              <a:spcAft>
                <a:spcPts val="0"/>
              </a:spcAft>
              <a:buNone/>
            </a:pPr>
            <a:r>
              <a:t/>
            </a:r>
            <a:endParaRPr sz="1300" u="sng">
              <a:latin typeface="Lexend"/>
              <a:ea typeface="Lexend"/>
              <a:cs typeface="Lexend"/>
              <a:sym typeface="Lexend"/>
            </a:endParaRPr>
          </a:p>
          <a:p>
            <a:pPr indent="0" lvl="0" marL="457200" rtl="0" algn="l">
              <a:spcBef>
                <a:spcPts val="300"/>
              </a:spcBef>
              <a:spcAft>
                <a:spcPts val="0"/>
              </a:spcAft>
              <a:buNone/>
            </a:pPr>
            <a:r>
              <a:rPr b="1" lang="en" sz="1800">
                <a:solidFill>
                  <a:schemeClr val="dk2"/>
                </a:solidFill>
                <a:latin typeface="Lexend"/>
                <a:ea typeface="Lexend"/>
                <a:cs typeface="Lexend"/>
                <a:sym typeface="Lexend"/>
              </a:rPr>
              <a:t>Images</a:t>
            </a:r>
            <a:endParaRPr b="1" sz="1800">
              <a:solidFill>
                <a:schemeClr val="dk2"/>
              </a:solidFill>
              <a:latin typeface="Lexend"/>
              <a:ea typeface="Lexend"/>
              <a:cs typeface="Lexend"/>
              <a:sym typeface="Lexend"/>
            </a:endParaRPr>
          </a:p>
          <a:p>
            <a:pPr indent="-311150" lvl="0" marL="457200" rtl="0" algn="l">
              <a:spcBef>
                <a:spcPts val="300"/>
              </a:spcBef>
              <a:spcAft>
                <a:spcPts val="0"/>
              </a:spcAft>
              <a:buSzPts val="1300"/>
              <a:buFont typeface="Lexend"/>
              <a:buChar char="●"/>
            </a:pPr>
            <a:r>
              <a:rPr lang="en" sz="1300" u="sng">
                <a:solidFill>
                  <a:schemeClr val="hlink"/>
                </a:solidFill>
                <a:latin typeface="Lexend"/>
                <a:ea typeface="Lexend"/>
                <a:cs typeface="Lexend"/>
                <a:sym typeface="Lexend"/>
                <a:hlinkClick r:id="rId6"/>
              </a:rPr>
              <a:t>https://thorax.bmj.com/content/64/12/1062</a:t>
            </a:r>
            <a:endParaRPr sz="1300">
              <a:latin typeface="Lexend"/>
              <a:ea typeface="Lexend"/>
              <a:cs typeface="Lexend"/>
              <a:sym typeface="Lexend"/>
            </a:endParaRPr>
          </a:p>
          <a:p>
            <a:pPr indent="-311150" lvl="0" marL="457200" rtl="0" algn="l">
              <a:spcBef>
                <a:spcPts val="300"/>
              </a:spcBef>
              <a:spcAft>
                <a:spcPts val="0"/>
              </a:spcAft>
              <a:buSzPts val="1300"/>
              <a:buFont typeface="Lexend"/>
              <a:buChar char="●"/>
            </a:pPr>
            <a:r>
              <a:rPr lang="en" sz="1300" u="sng">
                <a:solidFill>
                  <a:schemeClr val="hlink"/>
                </a:solidFill>
                <a:latin typeface="Lexend"/>
                <a:ea typeface="Lexend"/>
                <a:cs typeface="Lexend"/>
                <a:sym typeface="Lexend"/>
                <a:hlinkClick r:id="rId7"/>
              </a:rPr>
              <a:t>https://en.wikipedia.org/wiki/Support_vector_machine#/media/File:SVM_margin.png</a:t>
            </a:r>
            <a:endParaRPr sz="1300">
              <a:latin typeface="Lexend"/>
              <a:ea typeface="Lexend"/>
              <a:cs typeface="Lexend"/>
              <a:sym typeface="Lexend"/>
            </a:endParaRPr>
          </a:p>
          <a:p>
            <a:pPr indent="-311150" lvl="0" marL="457200" rtl="0" algn="l">
              <a:spcBef>
                <a:spcPts val="300"/>
              </a:spcBef>
              <a:spcAft>
                <a:spcPts val="0"/>
              </a:spcAft>
              <a:buSzPts val="1300"/>
              <a:buFont typeface="Lexend"/>
              <a:buChar char="●"/>
            </a:pPr>
            <a:r>
              <a:rPr lang="en" sz="1300" u="sng">
                <a:solidFill>
                  <a:schemeClr val="hlink"/>
                </a:solidFill>
                <a:latin typeface="Lexend"/>
                <a:ea typeface="Lexend"/>
                <a:cs typeface="Lexend"/>
                <a:sym typeface="Lexend"/>
                <a:hlinkClick r:id="rId8"/>
              </a:rPr>
              <a:t>https://en.wikipedia.org/wiki/Apache_Spark#/media/File:Apache_Spark_logo.svg</a:t>
            </a:r>
            <a:endParaRPr sz="1300">
              <a:latin typeface="Lexend"/>
              <a:ea typeface="Lexend"/>
              <a:cs typeface="Lexend"/>
              <a:sym typeface="Lexend"/>
            </a:endParaRPr>
          </a:p>
          <a:p>
            <a:pPr indent="-311150" lvl="0" marL="457200" rtl="0" algn="l">
              <a:spcBef>
                <a:spcPts val="300"/>
              </a:spcBef>
              <a:spcAft>
                <a:spcPts val="0"/>
              </a:spcAft>
              <a:buSzPts val="1300"/>
              <a:buFont typeface="Lexend"/>
              <a:buChar char="●"/>
            </a:pPr>
            <a:r>
              <a:rPr lang="en" sz="1300" u="sng">
                <a:solidFill>
                  <a:schemeClr val="hlink"/>
                </a:solidFill>
                <a:latin typeface="Lexend"/>
                <a:ea typeface="Lexend"/>
                <a:cs typeface="Lexend"/>
                <a:sym typeface="Lexend"/>
                <a:hlinkClick r:id="rId9"/>
              </a:rPr>
              <a:t>https://www.edureka.co/blog/hadoop-tutorial/</a:t>
            </a:r>
            <a:endParaRPr sz="1300" u="sng">
              <a:latin typeface="Lexend"/>
              <a:ea typeface="Lexend"/>
              <a:cs typeface="Lexend"/>
              <a:sym typeface="Lexend"/>
            </a:endParaRPr>
          </a:p>
          <a:p>
            <a:pPr indent="-311150" lvl="0" marL="457200" rtl="0" algn="l">
              <a:spcBef>
                <a:spcPts val="300"/>
              </a:spcBef>
              <a:spcAft>
                <a:spcPts val="0"/>
              </a:spcAft>
              <a:buSzPts val="1300"/>
              <a:buFont typeface="Lexend"/>
              <a:buChar char="●"/>
            </a:pPr>
            <a:r>
              <a:rPr lang="en" sz="1300" u="sng">
                <a:latin typeface="Lexend"/>
                <a:ea typeface="Lexend"/>
                <a:cs typeface="Lexend"/>
                <a:sym typeface="Lexend"/>
              </a:rPr>
              <a:t>https://www.nature.com/articles/s41598-019-42557-4#citeas</a:t>
            </a:r>
            <a:endParaRPr sz="1300" u="sng">
              <a:latin typeface="Lexend"/>
              <a:ea typeface="Lexend"/>
              <a:cs typeface="Lexend"/>
              <a:sym typeface="Lexend"/>
            </a:endParaRPr>
          </a:p>
        </p:txBody>
      </p:sp>
      <p:sp>
        <p:nvSpPr>
          <p:cNvPr id="3085" name="Google Shape;3085;p72"/>
          <p:cNvSpPr txBox="1"/>
          <p:nvPr/>
        </p:nvSpPr>
        <p:spPr>
          <a:xfrm>
            <a:off x="1659150" y="4841775"/>
            <a:ext cx="48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
        <p:nvSpPr>
          <p:cNvPr id="3086" name="Google Shape;3086;p72"/>
          <p:cNvSpPr txBox="1"/>
          <p:nvPr/>
        </p:nvSpPr>
        <p:spPr>
          <a:xfrm>
            <a:off x="3773400" y="450000"/>
            <a:ext cx="4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
        <p:nvSpPr>
          <p:cNvPr id="3087" name="Google Shape;3087;p72"/>
          <p:cNvSpPr txBox="1"/>
          <p:nvPr/>
        </p:nvSpPr>
        <p:spPr>
          <a:xfrm>
            <a:off x="7487750" y="175275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73"/>
          <p:cNvSpPr txBox="1"/>
          <p:nvPr>
            <p:ph type="title"/>
          </p:nvPr>
        </p:nvSpPr>
        <p:spPr>
          <a:xfrm>
            <a:off x="2496150" y="848300"/>
            <a:ext cx="4151700" cy="13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093" name="Google Shape;3093;p73"/>
          <p:cNvSpPr txBox="1"/>
          <p:nvPr>
            <p:ph idx="1" type="subTitle"/>
          </p:nvPr>
        </p:nvSpPr>
        <p:spPr>
          <a:xfrm>
            <a:off x="2967000" y="2030525"/>
            <a:ext cx="32100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Bebas Neue"/>
                <a:ea typeface="Bebas Neue"/>
                <a:cs typeface="Bebas Neue"/>
                <a:sym typeface="Bebas Neue"/>
              </a:rPr>
              <a:t>DO YOU HAVE ANY QUESTIONS?</a:t>
            </a:r>
            <a:endParaRPr sz="3300"/>
          </a:p>
        </p:txBody>
      </p:sp>
      <p:sp>
        <p:nvSpPr>
          <p:cNvPr id="3094" name="Google Shape;3094;p73"/>
          <p:cNvSpPr txBox="1"/>
          <p:nvPr/>
        </p:nvSpPr>
        <p:spPr>
          <a:xfrm>
            <a:off x="2496150" y="41258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Assistant"/>
              <a:ea typeface="Assistant"/>
              <a:cs typeface="Assistant"/>
              <a:sym typeface="Assistant"/>
            </a:endParaRPr>
          </a:p>
        </p:txBody>
      </p:sp>
      <p:grpSp>
        <p:nvGrpSpPr>
          <p:cNvPr id="3095" name="Google Shape;3095;p73"/>
          <p:cNvGrpSpPr/>
          <p:nvPr/>
        </p:nvGrpSpPr>
        <p:grpSpPr>
          <a:xfrm>
            <a:off x="245625" y="848300"/>
            <a:ext cx="2640767" cy="3755698"/>
            <a:chOff x="150375" y="704850"/>
            <a:chExt cx="2640767" cy="3755698"/>
          </a:xfrm>
        </p:grpSpPr>
        <p:sp>
          <p:nvSpPr>
            <p:cNvPr id="3096" name="Google Shape;3096;p73"/>
            <p:cNvSpPr/>
            <p:nvPr/>
          </p:nvSpPr>
          <p:spPr>
            <a:xfrm>
              <a:off x="2062508" y="1045434"/>
              <a:ext cx="350565" cy="347410"/>
            </a:xfrm>
            <a:custGeom>
              <a:rect b="b" l="l" r="r" t="t"/>
              <a:pathLst>
                <a:path extrusionOk="0" h="7376" w="7443">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7E8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3"/>
            <p:cNvSpPr/>
            <p:nvPr/>
          </p:nvSpPr>
          <p:spPr>
            <a:xfrm>
              <a:off x="2062508" y="1045434"/>
              <a:ext cx="350565" cy="347410"/>
            </a:xfrm>
            <a:custGeom>
              <a:rect b="b" l="l" r="r" t="t"/>
              <a:pathLst>
                <a:path extrusionOk="0" h="7376" w="7443">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557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3"/>
            <p:cNvSpPr/>
            <p:nvPr/>
          </p:nvSpPr>
          <p:spPr>
            <a:xfrm>
              <a:off x="1919699" y="922030"/>
              <a:ext cx="627136" cy="636604"/>
            </a:xfrm>
            <a:custGeom>
              <a:rect b="b" l="l" r="r" t="t"/>
              <a:pathLst>
                <a:path extrusionOk="0" h="13516" w="13315">
                  <a:moveTo>
                    <a:pt x="8057" y="3406"/>
                  </a:moveTo>
                  <a:cubicBezTo>
                    <a:pt x="8118" y="3406"/>
                    <a:pt x="8165" y="3443"/>
                    <a:pt x="8165" y="3443"/>
                  </a:cubicBezTo>
                  <a:cubicBezTo>
                    <a:pt x="8275" y="3452"/>
                    <a:pt x="8364" y="3514"/>
                    <a:pt x="8427" y="3598"/>
                  </a:cubicBezTo>
                  <a:cubicBezTo>
                    <a:pt x="8542" y="3750"/>
                    <a:pt x="8567" y="3975"/>
                    <a:pt x="8455" y="4096"/>
                  </a:cubicBezTo>
                  <a:lnTo>
                    <a:pt x="8457" y="4100"/>
                  </a:lnTo>
                  <a:cubicBezTo>
                    <a:pt x="8437" y="4121"/>
                    <a:pt x="8413" y="4139"/>
                    <a:pt x="8386" y="4153"/>
                  </a:cubicBezTo>
                  <a:cubicBezTo>
                    <a:pt x="8337" y="4178"/>
                    <a:pt x="8285" y="4189"/>
                    <a:pt x="8233" y="4189"/>
                  </a:cubicBezTo>
                  <a:cubicBezTo>
                    <a:pt x="7991" y="4189"/>
                    <a:pt x="7750" y="3942"/>
                    <a:pt x="7844" y="3643"/>
                  </a:cubicBezTo>
                  <a:cubicBezTo>
                    <a:pt x="7904" y="3451"/>
                    <a:pt x="7989" y="3406"/>
                    <a:pt x="8057" y="3406"/>
                  </a:cubicBezTo>
                  <a:close/>
                  <a:moveTo>
                    <a:pt x="6285" y="2765"/>
                  </a:moveTo>
                  <a:cubicBezTo>
                    <a:pt x="6338" y="2765"/>
                    <a:pt x="6401" y="2776"/>
                    <a:pt x="6470" y="2793"/>
                  </a:cubicBezTo>
                  <a:cubicBezTo>
                    <a:pt x="6648" y="2845"/>
                    <a:pt x="6864" y="2954"/>
                    <a:pt x="7023" y="3102"/>
                  </a:cubicBezTo>
                  <a:cubicBezTo>
                    <a:pt x="7158" y="3225"/>
                    <a:pt x="7257" y="3373"/>
                    <a:pt x="7261" y="3529"/>
                  </a:cubicBezTo>
                  <a:cubicBezTo>
                    <a:pt x="7273" y="3925"/>
                    <a:pt x="6616" y="4361"/>
                    <a:pt x="5848" y="4361"/>
                  </a:cubicBezTo>
                  <a:cubicBezTo>
                    <a:pt x="5795" y="4361"/>
                    <a:pt x="5743" y="4359"/>
                    <a:pt x="5689" y="4355"/>
                  </a:cubicBezTo>
                  <a:cubicBezTo>
                    <a:pt x="5180" y="4315"/>
                    <a:pt x="4824" y="4187"/>
                    <a:pt x="4695" y="3952"/>
                  </a:cubicBezTo>
                  <a:cubicBezTo>
                    <a:pt x="4609" y="3807"/>
                    <a:pt x="4617" y="3617"/>
                    <a:pt x="4733" y="3379"/>
                  </a:cubicBezTo>
                  <a:cubicBezTo>
                    <a:pt x="4796" y="3249"/>
                    <a:pt x="4896" y="3147"/>
                    <a:pt x="5019" y="3067"/>
                  </a:cubicBezTo>
                  <a:cubicBezTo>
                    <a:pt x="5488" y="2766"/>
                    <a:pt x="6258" y="2766"/>
                    <a:pt x="6258" y="2766"/>
                  </a:cubicBezTo>
                  <a:cubicBezTo>
                    <a:pt x="6266" y="2765"/>
                    <a:pt x="6275" y="2765"/>
                    <a:pt x="6285" y="2765"/>
                  </a:cubicBezTo>
                  <a:close/>
                  <a:moveTo>
                    <a:pt x="8864" y="4247"/>
                  </a:moveTo>
                  <a:cubicBezTo>
                    <a:pt x="9249" y="4247"/>
                    <a:pt x="9531" y="4597"/>
                    <a:pt x="9531" y="4597"/>
                  </a:cubicBezTo>
                  <a:cubicBezTo>
                    <a:pt x="9642" y="4734"/>
                    <a:pt x="9727" y="4890"/>
                    <a:pt x="9782" y="5057"/>
                  </a:cubicBezTo>
                  <a:cubicBezTo>
                    <a:pt x="9981" y="5611"/>
                    <a:pt x="9904" y="6291"/>
                    <a:pt x="9344" y="6546"/>
                  </a:cubicBezTo>
                  <a:cubicBezTo>
                    <a:pt x="9186" y="6618"/>
                    <a:pt x="9051" y="6649"/>
                    <a:pt x="8935" y="6649"/>
                  </a:cubicBezTo>
                  <a:cubicBezTo>
                    <a:pt x="8513" y="6649"/>
                    <a:pt x="8338" y="6234"/>
                    <a:pt x="8168" y="5830"/>
                  </a:cubicBezTo>
                  <a:cubicBezTo>
                    <a:pt x="7976" y="5377"/>
                    <a:pt x="8248" y="4555"/>
                    <a:pt x="8613" y="4318"/>
                  </a:cubicBezTo>
                  <a:cubicBezTo>
                    <a:pt x="8659" y="4287"/>
                    <a:pt x="8710" y="4265"/>
                    <a:pt x="8765" y="4255"/>
                  </a:cubicBezTo>
                  <a:cubicBezTo>
                    <a:pt x="8799" y="4250"/>
                    <a:pt x="8832" y="4247"/>
                    <a:pt x="8864" y="4247"/>
                  </a:cubicBezTo>
                  <a:close/>
                  <a:moveTo>
                    <a:pt x="6453" y="5150"/>
                  </a:moveTo>
                  <a:cubicBezTo>
                    <a:pt x="6878" y="5150"/>
                    <a:pt x="7247" y="5386"/>
                    <a:pt x="7247" y="5386"/>
                  </a:cubicBezTo>
                  <a:cubicBezTo>
                    <a:pt x="7745" y="5664"/>
                    <a:pt x="7824" y="6384"/>
                    <a:pt x="7793" y="6856"/>
                  </a:cubicBezTo>
                  <a:cubicBezTo>
                    <a:pt x="7771" y="7186"/>
                    <a:pt x="7149" y="7471"/>
                    <a:pt x="6591" y="7471"/>
                  </a:cubicBezTo>
                  <a:cubicBezTo>
                    <a:pt x="6360" y="7471"/>
                    <a:pt x="6140" y="7422"/>
                    <a:pt x="5979" y="7308"/>
                  </a:cubicBezTo>
                  <a:cubicBezTo>
                    <a:pt x="5426" y="6914"/>
                    <a:pt x="5354" y="5657"/>
                    <a:pt x="5940" y="5291"/>
                  </a:cubicBezTo>
                  <a:cubicBezTo>
                    <a:pt x="6107" y="5187"/>
                    <a:pt x="6285" y="5150"/>
                    <a:pt x="6453" y="5150"/>
                  </a:cubicBezTo>
                  <a:close/>
                  <a:moveTo>
                    <a:pt x="4285" y="4633"/>
                  </a:moveTo>
                  <a:cubicBezTo>
                    <a:pt x="4623" y="4633"/>
                    <a:pt x="4866" y="4869"/>
                    <a:pt x="4866" y="4869"/>
                  </a:cubicBezTo>
                  <a:cubicBezTo>
                    <a:pt x="5441" y="5530"/>
                    <a:pt x="5196" y="7360"/>
                    <a:pt x="4615" y="7689"/>
                  </a:cubicBezTo>
                  <a:cubicBezTo>
                    <a:pt x="4453" y="7782"/>
                    <a:pt x="4310" y="7829"/>
                    <a:pt x="4181" y="7829"/>
                  </a:cubicBezTo>
                  <a:cubicBezTo>
                    <a:pt x="3849" y="7829"/>
                    <a:pt x="3606" y="7522"/>
                    <a:pt x="3353" y="6904"/>
                  </a:cubicBezTo>
                  <a:cubicBezTo>
                    <a:pt x="3345" y="6886"/>
                    <a:pt x="3339" y="6867"/>
                    <a:pt x="3331" y="6848"/>
                  </a:cubicBezTo>
                  <a:cubicBezTo>
                    <a:pt x="3132" y="6316"/>
                    <a:pt x="3178" y="5774"/>
                    <a:pt x="3375" y="5356"/>
                  </a:cubicBezTo>
                  <a:cubicBezTo>
                    <a:pt x="3489" y="5109"/>
                    <a:pt x="3653" y="4910"/>
                    <a:pt x="3846" y="4776"/>
                  </a:cubicBezTo>
                  <a:cubicBezTo>
                    <a:pt x="4001" y="4671"/>
                    <a:pt x="4151" y="4633"/>
                    <a:pt x="4285" y="4633"/>
                  </a:cubicBezTo>
                  <a:close/>
                  <a:moveTo>
                    <a:pt x="9012" y="7194"/>
                  </a:moveTo>
                  <a:cubicBezTo>
                    <a:pt x="9086" y="7194"/>
                    <a:pt x="9136" y="7201"/>
                    <a:pt x="9136" y="7201"/>
                  </a:cubicBezTo>
                  <a:cubicBezTo>
                    <a:pt x="9879" y="7402"/>
                    <a:pt x="9406" y="8203"/>
                    <a:pt x="9043" y="8214"/>
                  </a:cubicBezTo>
                  <a:cubicBezTo>
                    <a:pt x="9039" y="8214"/>
                    <a:pt x="9036" y="8214"/>
                    <a:pt x="9032" y="8214"/>
                  </a:cubicBezTo>
                  <a:cubicBezTo>
                    <a:pt x="8673" y="8214"/>
                    <a:pt x="8322" y="7601"/>
                    <a:pt x="8516" y="7370"/>
                  </a:cubicBezTo>
                  <a:cubicBezTo>
                    <a:pt x="8644" y="7220"/>
                    <a:pt x="8871" y="7194"/>
                    <a:pt x="9012" y="7194"/>
                  </a:cubicBezTo>
                  <a:close/>
                  <a:moveTo>
                    <a:pt x="5017" y="8014"/>
                  </a:moveTo>
                  <a:cubicBezTo>
                    <a:pt x="5119" y="8014"/>
                    <a:pt x="5194" y="8024"/>
                    <a:pt x="5194" y="8024"/>
                  </a:cubicBezTo>
                  <a:cubicBezTo>
                    <a:pt x="5356" y="8034"/>
                    <a:pt x="5576" y="8124"/>
                    <a:pt x="5349" y="8570"/>
                  </a:cubicBezTo>
                  <a:cubicBezTo>
                    <a:pt x="5246" y="8768"/>
                    <a:pt x="5091" y="8864"/>
                    <a:pt x="4938" y="8864"/>
                  </a:cubicBezTo>
                  <a:cubicBezTo>
                    <a:pt x="4882" y="8864"/>
                    <a:pt x="4827" y="8851"/>
                    <a:pt x="4774" y="8826"/>
                  </a:cubicBezTo>
                  <a:cubicBezTo>
                    <a:pt x="4637" y="8768"/>
                    <a:pt x="4523" y="8633"/>
                    <a:pt x="4469" y="8430"/>
                  </a:cubicBezTo>
                  <a:cubicBezTo>
                    <a:pt x="4369" y="8068"/>
                    <a:pt x="4772" y="8014"/>
                    <a:pt x="5017" y="8014"/>
                  </a:cubicBezTo>
                  <a:close/>
                  <a:moveTo>
                    <a:pt x="7620" y="7770"/>
                  </a:moveTo>
                  <a:cubicBezTo>
                    <a:pt x="7935" y="7770"/>
                    <a:pt x="8101" y="7893"/>
                    <a:pt x="8101" y="7893"/>
                  </a:cubicBezTo>
                  <a:cubicBezTo>
                    <a:pt x="9225" y="8411"/>
                    <a:pt x="8046" y="9562"/>
                    <a:pt x="7461" y="9614"/>
                  </a:cubicBezTo>
                  <a:cubicBezTo>
                    <a:pt x="7427" y="9616"/>
                    <a:pt x="7391" y="9622"/>
                    <a:pt x="7354" y="9623"/>
                  </a:cubicBezTo>
                  <a:lnTo>
                    <a:pt x="7350" y="9624"/>
                  </a:lnTo>
                  <a:cubicBezTo>
                    <a:pt x="7158" y="9641"/>
                    <a:pt x="6920" y="9661"/>
                    <a:pt x="6678" y="9661"/>
                  </a:cubicBezTo>
                  <a:cubicBezTo>
                    <a:pt x="6406" y="9661"/>
                    <a:pt x="6128" y="9636"/>
                    <a:pt x="5904" y="9555"/>
                  </a:cubicBezTo>
                  <a:cubicBezTo>
                    <a:pt x="5694" y="9478"/>
                    <a:pt x="5531" y="9352"/>
                    <a:pt x="5464" y="9150"/>
                  </a:cubicBezTo>
                  <a:cubicBezTo>
                    <a:pt x="5244" y="8500"/>
                    <a:pt x="6493" y="8080"/>
                    <a:pt x="7128" y="7859"/>
                  </a:cubicBezTo>
                  <a:cubicBezTo>
                    <a:pt x="7319" y="7793"/>
                    <a:pt x="7484" y="7770"/>
                    <a:pt x="7620" y="7770"/>
                  </a:cubicBezTo>
                  <a:close/>
                  <a:moveTo>
                    <a:pt x="7045" y="0"/>
                  </a:moveTo>
                  <a:cubicBezTo>
                    <a:pt x="7041" y="0"/>
                    <a:pt x="7037" y="0"/>
                    <a:pt x="7034" y="0"/>
                  </a:cubicBezTo>
                  <a:cubicBezTo>
                    <a:pt x="7034" y="0"/>
                    <a:pt x="6299" y="25"/>
                    <a:pt x="6344" y="359"/>
                  </a:cubicBezTo>
                  <a:cubicBezTo>
                    <a:pt x="6359" y="482"/>
                    <a:pt x="6573" y="575"/>
                    <a:pt x="6850" y="627"/>
                  </a:cubicBezTo>
                  <a:cubicBezTo>
                    <a:pt x="6900" y="765"/>
                    <a:pt x="6951" y="984"/>
                    <a:pt x="6974" y="1326"/>
                  </a:cubicBezTo>
                  <a:cubicBezTo>
                    <a:pt x="7000" y="1681"/>
                    <a:pt x="6885" y="2035"/>
                    <a:pt x="6751" y="2319"/>
                  </a:cubicBezTo>
                  <a:cubicBezTo>
                    <a:pt x="6482" y="2268"/>
                    <a:pt x="6219" y="2234"/>
                    <a:pt x="5958" y="2234"/>
                  </a:cubicBezTo>
                  <a:cubicBezTo>
                    <a:pt x="5512" y="2234"/>
                    <a:pt x="5070" y="2334"/>
                    <a:pt x="4609" y="2621"/>
                  </a:cubicBezTo>
                  <a:cubicBezTo>
                    <a:pt x="4528" y="2672"/>
                    <a:pt x="4447" y="2725"/>
                    <a:pt x="4369" y="2780"/>
                  </a:cubicBezTo>
                  <a:cubicBezTo>
                    <a:pt x="4042" y="2601"/>
                    <a:pt x="3704" y="2351"/>
                    <a:pt x="3478" y="2014"/>
                  </a:cubicBezTo>
                  <a:cubicBezTo>
                    <a:pt x="3221" y="1628"/>
                    <a:pt x="3102" y="1358"/>
                    <a:pt x="3047" y="1178"/>
                  </a:cubicBezTo>
                  <a:cubicBezTo>
                    <a:pt x="3229" y="951"/>
                    <a:pt x="3345" y="726"/>
                    <a:pt x="3331" y="563"/>
                  </a:cubicBezTo>
                  <a:cubicBezTo>
                    <a:pt x="3318" y="440"/>
                    <a:pt x="3241" y="383"/>
                    <a:pt x="3120" y="383"/>
                  </a:cubicBezTo>
                  <a:cubicBezTo>
                    <a:pt x="2852" y="383"/>
                    <a:pt x="2371" y="663"/>
                    <a:pt x="1903" y="1133"/>
                  </a:cubicBezTo>
                  <a:cubicBezTo>
                    <a:pt x="1903" y="1133"/>
                    <a:pt x="1260" y="1821"/>
                    <a:pt x="1603" y="2081"/>
                  </a:cubicBezTo>
                  <a:cubicBezTo>
                    <a:pt x="1636" y="2106"/>
                    <a:pt x="1678" y="2118"/>
                    <a:pt x="1728" y="2118"/>
                  </a:cubicBezTo>
                  <a:cubicBezTo>
                    <a:pt x="1874" y="2118"/>
                    <a:pt x="2084" y="2018"/>
                    <a:pt x="2303" y="1870"/>
                  </a:cubicBezTo>
                  <a:cubicBezTo>
                    <a:pt x="2475" y="1947"/>
                    <a:pt x="2720" y="2100"/>
                    <a:pt x="3051" y="2387"/>
                  </a:cubicBezTo>
                  <a:cubicBezTo>
                    <a:pt x="3349" y="2647"/>
                    <a:pt x="3551" y="3002"/>
                    <a:pt x="3687" y="3339"/>
                  </a:cubicBezTo>
                  <a:cubicBezTo>
                    <a:pt x="3038" y="3972"/>
                    <a:pt x="2582" y="4762"/>
                    <a:pt x="2496" y="5677"/>
                  </a:cubicBezTo>
                  <a:cubicBezTo>
                    <a:pt x="2323" y="5716"/>
                    <a:pt x="2140" y="5742"/>
                    <a:pt x="1954" y="5742"/>
                  </a:cubicBezTo>
                  <a:cubicBezTo>
                    <a:pt x="1838" y="5742"/>
                    <a:pt x="1721" y="5732"/>
                    <a:pt x="1606" y="5708"/>
                  </a:cubicBezTo>
                  <a:cubicBezTo>
                    <a:pt x="1525" y="5695"/>
                    <a:pt x="1452" y="5677"/>
                    <a:pt x="1383" y="5658"/>
                  </a:cubicBezTo>
                  <a:cubicBezTo>
                    <a:pt x="1067" y="5584"/>
                    <a:pt x="812" y="5352"/>
                    <a:pt x="688" y="5049"/>
                  </a:cubicBezTo>
                  <a:cubicBezTo>
                    <a:pt x="655" y="4965"/>
                    <a:pt x="612" y="4902"/>
                    <a:pt x="562" y="4858"/>
                  </a:cubicBezTo>
                  <a:cubicBezTo>
                    <a:pt x="523" y="4825"/>
                    <a:pt x="483" y="4810"/>
                    <a:pt x="445" y="4810"/>
                  </a:cubicBezTo>
                  <a:cubicBezTo>
                    <a:pt x="207" y="4810"/>
                    <a:pt x="1" y="5399"/>
                    <a:pt x="3" y="6164"/>
                  </a:cubicBezTo>
                  <a:cubicBezTo>
                    <a:pt x="3" y="6164"/>
                    <a:pt x="28" y="6982"/>
                    <a:pt x="392" y="6982"/>
                  </a:cubicBezTo>
                  <a:cubicBezTo>
                    <a:pt x="403" y="6982"/>
                    <a:pt x="414" y="6982"/>
                    <a:pt x="426" y="6980"/>
                  </a:cubicBezTo>
                  <a:cubicBezTo>
                    <a:pt x="498" y="6971"/>
                    <a:pt x="562" y="6902"/>
                    <a:pt x="616" y="6795"/>
                  </a:cubicBezTo>
                  <a:cubicBezTo>
                    <a:pt x="776" y="6479"/>
                    <a:pt x="1102" y="6276"/>
                    <a:pt x="1455" y="6242"/>
                  </a:cubicBezTo>
                  <a:cubicBezTo>
                    <a:pt x="1492" y="6240"/>
                    <a:pt x="1532" y="6235"/>
                    <a:pt x="1573" y="6232"/>
                  </a:cubicBezTo>
                  <a:cubicBezTo>
                    <a:pt x="1609" y="6230"/>
                    <a:pt x="1645" y="6229"/>
                    <a:pt x="1681" y="6229"/>
                  </a:cubicBezTo>
                  <a:cubicBezTo>
                    <a:pt x="1968" y="6229"/>
                    <a:pt x="2252" y="6299"/>
                    <a:pt x="2503" y="6397"/>
                  </a:cubicBezTo>
                  <a:cubicBezTo>
                    <a:pt x="2576" y="7050"/>
                    <a:pt x="2836" y="7755"/>
                    <a:pt x="3332" y="8499"/>
                  </a:cubicBezTo>
                  <a:cubicBezTo>
                    <a:pt x="3368" y="8552"/>
                    <a:pt x="3401" y="8609"/>
                    <a:pt x="3431" y="8668"/>
                  </a:cubicBezTo>
                  <a:cubicBezTo>
                    <a:pt x="3250" y="9040"/>
                    <a:pt x="2977" y="9451"/>
                    <a:pt x="2587" y="9711"/>
                  </a:cubicBezTo>
                  <a:cubicBezTo>
                    <a:pt x="2490" y="9774"/>
                    <a:pt x="2399" y="9831"/>
                    <a:pt x="2317" y="9878"/>
                  </a:cubicBezTo>
                  <a:cubicBezTo>
                    <a:pt x="2164" y="9968"/>
                    <a:pt x="1991" y="10015"/>
                    <a:pt x="1817" y="10015"/>
                  </a:cubicBezTo>
                  <a:cubicBezTo>
                    <a:pt x="1681" y="10015"/>
                    <a:pt x="1544" y="9986"/>
                    <a:pt x="1417" y="9926"/>
                  </a:cubicBezTo>
                  <a:cubicBezTo>
                    <a:pt x="1324" y="9882"/>
                    <a:pt x="1236" y="9857"/>
                    <a:pt x="1161" y="9857"/>
                  </a:cubicBezTo>
                  <a:cubicBezTo>
                    <a:pt x="1152" y="9857"/>
                    <a:pt x="1143" y="9857"/>
                    <a:pt x="1135" y="9858"/>
                  </a:cubicBezTo>
                  <a:cubicBezTo>
                    <a:pt x="741" y="9899"/>
                    <a:pt x="1024" y="10607"/>
                    <a:pt x="1707" y="11286"/>
                  </a:cubicBezTo>
                  <a:cubicBezTo>
                    <a:pt x="1707" y="11286"/>
                    <a:pt x="2134" y="11686"/>
                    <a:pt x="2443" y="11686"/>
                  </a:cubicBezTo>
                  <a:cubicBezTo>
                    <a:pt x="2525" y="11686"/>
                    <a:pt x="2599" y="11658"/>
                    <a:pt x="2654" y="11586"/>
                  </a:cubicBezTo>
                  <a:cubicBezTo>
                    <a:pt x="2704" y="11519"/>
                    <a:pt x="2699" y="11414"/>
                    <a:pt x="2655" y="11286"/>
                  </a:cubicBezTo>
                  <a:cubicBezTo>
                    <a:pt x="2541" y="10957"/>
                    <a:pt x="2590" y="10592"/>
                    <a:pt x="2809" y="10319"/>
                  </a:cubicBezTo>
                  <a:cubicBezTo>
                    <a:pt x="2855" y="10262"/>
                    <a:pt x="2906" y="10201"/>
                    <a:pt x="2960" y="10137"/>
                  </a:cubicBezTo>
                  <a:cubicBezTo>
                    <a:pt x="3208" y="9853"/>
                    <a:pt x="3544" y="9653"/>
                    <a:pt x="3872" y="9521"/>
                  </a:cubicBezTo>
                  <a:cubicBezTo>
                    <a:pt x="4017" y="9703"/>
                    <a:pt x="4226" y="9875"/>
                    <a:pt x="4561" y="10020"/>
                  </a:cubicBezTo>
                  <a:cubicBezTo>
                    <a:pt x="4889" y="10164"/>
                    <a:pt x="5233" y="10201"/>
                    <a:pt x="5584" y="10201"/>
                  </a:cubicBezTo>
                  <a:cubicBezTo>
                    <a:pt x="5728" y="10201"/>
                    <a:pt x="5873" y="10195"/>
                    <a:pt x="6018" y="10187"/>
                  </a:cubicBezTo>
                  <a:cubicBezTo>
                    <a:pt x="6191" y="10609"/>
                    <a:pt x="6359" y="11207"/>
                    <a:pt x="6246" y="11767"/>
                  </a:cubicBezTo>
                  <a:cubicBezTo>
                    <a:pt x="6206" y="11977"/>
                    <a:pt x="6151" y="12184"/>
                    <a:pt x="6083" y="12385"/>
                  </a:cubicBezTo>
                  <a:cubicBezTo>
                    <a:pt x="6021" y="12550"/>
                    <a:pt x="5881" y="12672"/>
                    <a:pt x="5711" y="12712"/>
                  </a:cubicBezTo>
                  <a:cubicBezTo>
                    <a:pt x="5533" y="12754"/>
                    <a:pt x="5392" y="12817"/>
                    <a:pt x="5320" y="12907"/>
                  </a:cubicBezTo>
                  <a:cubicBezTo>
                    <a:pt x="5069" y="13215"/>
                    <a:pt x="5764" y="13515"/>
                    <a:pt x="6725" y="13515"/>
                  </a:cubicBezTo>
                  <a:cubicBezTo>
                    <a:pt x="6730" y="13515"/>
                    <a:pt x="6736" y="13515"/>
                    <a:pt x="6741" y="13515"/>
                  </a:cubicBezTo>
                  <a:cubicBezTo>
                    <a:pt x="6741" y="13515"/>
                    <a:pt x="7688" y="13487"/>
                    <a:pt x="7630" y="13056"/>
                  </a:cubicBezTo>
                  <a:cubicBezTo>
                    <a:pt x="7615" y="12936"/>
                    <a:pt x="7456" y="12837"/>
                    <a:pt x="7228" y="12768"/>
                  </a:cubicBezTo>
                  <a:cubicBezTo>
                    <a:pt x="7055" y="12713"/>
                    <a:pt x="6926" y="12569"/>
                    <a:pt x="6892" y="12391"/>
                  </a:cubicBezTo>
                  <a:cubicBezTo>
                    <a:pt x="6856" y="12198"/>
                    <a:pt x="6830" y="12002"/>
                    <a:pt x="6816" y="11806"/>
                  </a:cubicBezTo>
                  <a:cubicBezTo>
                    <a:pt x="6773" y="11199"/>
                    <a:pt x="7050" y="10594"/>
                    <a:pt x="7287" y="10194"/>
                  </a:cubicBezTo>
                  <a:lnTo>
                    <a:pt x="7362" y="10205"/>
                  </a:lnTo>
                  <a:cubicBezTo>
                    <a:pt x="7444" y="10220"/>
                    <a:pt x="7523" y="10226"/>
                    <a:pt x="7600" y="10226"/>
                  </a:cubicBezTo>
                  <a:cubicBezTo>
                    <a:pt x="8105" y="10226"/>
                    <a:pt x="8482" y="9934"/>
                    <a:pt x="8881" y="9678"/>
                  </a:cubicBezTo>
                  <a:cubicBezTo>
                    <a:pt x="9347" y="9857"/>
                    <a:pt x="10012" y="10194"/>
                    <a:pt x="10387" y="10756"/>
                  </a:cubicBezTo>
                  <a:cubicBezTo>
                    <a:pt x="10665" y="11173"/>
                    <a:pt x="10793" y="11464"/>
                    <a:pt x="10851" y="11661"/>
                  </a:cubicBezTo>
                  <a:cubicBezTo>
                    <a:pt x="10656" y="11906"/>
                    <a:pt x="10530" y="12148"/>
                    <a:pt x="10548" y="12325"/>
                  </a:cubicBezTo>
                  <a:cubicBezTo>
                    <a:pt x="10561" y="12458"/>
                    <a:pt x="10643" y="12520"/>
                    <a:pt x="10773" y="12520"/>
                  </a:cubicBezTo>
                  <a:cubicBezTo>
                    <a:pt x="11061" y="12520"/>
                    <a:pt x="11582" y="12216"/>
                    <a:pt x="12087" y="11707"/>
                  </a:cubicBezTo>
                  <a:cubicBezTo>
                    <a:pt x="12087" y="11707"/>
                    <a:pt x="12783" y="10967"/>
                    <a:pt x="12412" y="10684"/>
                  </a:cubicBezTo>
                  <a:cubicBezTo>
                    <a:pt x="12377" y="10657"/>
                    <a:pt x="12332" y="10645"/>
                    <a:pt x="12278" y="10645"/>
                  </a:cubicBezTo>
                  <a:cubicBezTo>
                    <a:pt x="12121" y="10645"/>
                    <a:pt x="11894" y="10752"/>
                    <a:pt x="11655" y="10914"/>
                  </a:cubicBezTo>
                  <a:cubicBezTo>
                    <a:pt x="11469" y="10828"/>
                    <a:pt x="11205" y="10665"/>
                    <a:pt x="10846" y="10353"/>
                  </a:cubicBezTo>
                  <a:cubicBezTo>
                    <a:pt x="10334" y="9907"/>
                    <a:pt x="10084" y="9203"/>
                    <a:pt x="9966" y="8718"/>
                  </a:cubicBezTo>
                  <a:cubicBezTo>
                    <a:pt x="10384" y="8175"/>
                    <a:pt x="10635" y="7531"/>
                    <a:pt x="10718" y="6852"/>
                  </a:cubicBezTo>
                  <a:cubicBezTo>
                    <a:pt x="10884" y="6801"/>
                    <a:pt x="11071" y="6762"/>
                    <a:pt x="11261" y="6762"/>
                  </a:cubicBezTo>
                  <a:cubicBezTo>
                    <a:pt x="11341" y="6762"/>
                    <a:pt x="11421" y="6769"/>
                    <a:pt x="11501" y="6785"/>
                  </a:cubicBezTo>
                  <a:cubicBezTo>
                    <a:pt x="11788" y="6842"/>
                    <a:pt x="11962" y="6910"/>
                    <a:pt x="12067" y="6966"/>
                  </a:cubicBezTo>
                  <a:cubicBezTo>
                    <a:pt x="12087" y="7149"/>
                    <a:pt x="12135" y="7301"/>
                    <a:pt x="12216" y="7367"/>
                  </a:cubicBezTo>
                  <a:cubicBezTo>
                    <a:pt x="12243" y="7389"/>
                    <a:pt x="12270" y="7399"/>
                    <a:pt x="12296" y="7399"/>
                  </a:cubicBezTo>
                  <a:cubicBezTo>
                    <a:pt x="12460" y="7399"/>
                    <a:pt x="12600" y="6998"/>
                    <a:pt x="12598" y="6473"/>
                  </a:cubicBezTo>
                  <a:cubicBezTo>
                    <a:pt x="12598" y="6473"/>
                    <a:pt x="12581" y="5913"/>
                    <a:pt x="12332" y="5913"/>
                  </a:cubicBezTo>
                  <a:cubicBezTo>
                    <a:pt x="12325" y="5913"/>
                    <a:pt x="12317" y="5914"/>
                    <a:pt x="12309" y="5915"/>
                  </a:cubicBezTo>
                  <a:cubicBezTo>
                    <a:pt x="12209" y="5928"/>
                    <a:pt x="12133" y="6101"/>
                    <a:pt x="12091" y="6323"/>
                  </a:cubicBezTo>
                  <a:cubicBezTo>
                    <a:pt x="11979" y="6365"/>
                    <a:pt x="11802" y="6406"/>
                    <a:pt x="11524" y="6425"/>
                  </a:cubicBezTo>
                  <a:cubicBezTo>
                    <a:pt x="11497" y="6427"/>
                    <a:pt x="11470" y="6428"/>
                    <a:pt x="11444" y="6428"/>
                  </a:cubicBezTo>
                  <a:cubicBezTo>
                    <a:pt x="11196" y="6428"/>
                    <a:pt x="10953" y="6350"/>
                    <a:pt x="10749" y="6255"/>
                  </a:cubicBezTo>
                  <a:cubicBezTo>
                    <a:pt x="10736" y="5568"/>
                    <a:pt x="10564" y="4862"/>
                    <a:pt x="10227" y="4202"/>
                  </a:cubicBezTo>
                  <a:lnTo>
                    <a:pt x="10182" y="4113"/>
                  </a:lnTo>
                  <a:cubicBezTo>
                    <a:pt x="10396" y="3723"/>
                    <a:pt x="10697" y="3318"/>
                    <a:pt x="11101" y="3049"/>
                  </a:cubicBezTo>
                  <a:cubicBezTo>
                    <a:pt x="11211" y="2974"/>
                    <a:pt x="11316" y="2910"/>
                    <a:pt x="11410" y="2853"/>
                  </a:cubicBezTo>
                  <a:cubicBezTo>
                    <a:pt x="11599" y="2743"/>
                    <a:pt x="11811" y="2685"/>
                    <a:pt x="12024" y="2685"/>
                  </a:cubicBezTo>
                  <a:cubicBezTo>
                    <a:pt x="12186" y="2685"/>
                    <a:pt x="12349" y="2719"/>
                    <a:pt x="12500" y="2792"/>
                  </a:cubicBezTo>
                  <a:cubicBezTo>
                    <a:pt x="12612" y="2843"/>
                    <a:pt x="12716" y="2873"/>
                    <a:pt x="12807" y="2873"/>
                  </a:cubicBezTo>
                  <a:cubicBezTo>
                    <a:pt x="12819" y="2873"/>
                    <a:pt x="12830" y="2872"/>
                    <a:pt x="12842" y="2871"/>
                  </a:cubicBezTo>
                  <a:cubicBezTo>
                    <a:pt x="13315" y="2824"/>
                    <a:pt x="12975" y="1973"/>
                    <a:pt x="12154" y="1158"/>
                  </a:cubicBezTo>
                  <a:cubicBezTo>
                    <a:pt x="12154" y="1158"/>
                    <a:pt x="11642" y="677"/>
                    <a:pt x="11271" y="677"/>
                  </a:cubicBezTo>
                  <a:cubicBezTo>
                    <a:pt x="11172" y="677"/>
                    <a:pt x="11083" y="711"/>
                    <a:pt x="11017" y="799"/>
                  </a:cubicBezTo>
                  <a:cubicBezTo>
                    <a:pt x="10956" y="878"/>
                    <a:pt x="10962" y="1009"/>
                    <a:pt x="11017" y="1163"/>
                  </a:cubicBezTo>
                  <a:cubicBezTo>
                    <a:pt x="11156" y="1558"/>
                    <a:pt x="11093" y="1993"/>
                    <a:pt x="10831" y="2319"/>
                  </a:cubicBezTo>
                  <a:cubicBezTo>
                    <a:pt x="10777" y="2388"/>
                    <a:pt x="10716" y="2462"/>
                    <a:pt x="10650" y="2539"/>
                  </a:cubicBezTo>
                  <a:cubicBezTo>
                    <a:pt x="10352" y="2880"/>
                    <a:pt x="9951" y="3117"/>
                    <a:pt x="9561" y="3278"/>
                  </a:cubicBezTo>
                  <a:cubicBezTo>
                    <a:pt x="9250" y="2969"/>
                    <a:pt x="8877" y="2724"/>
                    <a:pt x="8461" y="2665"/>
                  </a:cubicBezTo>
                  <a:cubicBezTo>
                    <a:pt x="8144" y="2622"/>
                    <a:pt x="7845" y="2558"/>
                    <a:pt x="7558" y="2493"/>
                  </a:cubicBezTo>
                  <a:cubicBezTo>
                    <a:pt x="7440" y="2174"/>
                    <a:pt x="7339" y="1752"/>
                    <a:pt x="7417" y="1356"/>
                  </a:cubicBezTo>
                  <a:cubicBezTo>
                    <a:pt x="7490" y="1002"/>
                    <a:pt x="7574" y="787"/>
                    <a:pt x="7642" y="657"/>
                  </a:cubicBezTo>
                  <a:cubicBezTo>
                    <a:pt x="7869" y="630"/>
                    <a:pt x="8056" y="571"/>
                    <a:pt x="8137" y="472"/>
                  </a:cubicBezTo>
                  <a:cubicBezTo>
                    <a:pt x="8332" y="234"/>
                    <a:pt x="7792" y="0"/>
                    <a:pt x="7045" y="0"/>
                  </a:cubicBezTo>
                  <a:close/>
                </a:path>
              </a:pathLst>
            </a:custGeom>
            <a:solidFill>
              <a:srgbClr val="383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1303250" y="2212207"/>
              <a:ext cx="142525" cy="114076"/>
            </a:xfrm>
            <a:custGeom>
              <a:rect b="b" l="l" r="r" t="t"/>
              <a:pathLst>
                <a:path extrusionOk="0" h="2422" w="3026">
                  <a:moveTo>
                    <a:pt x="2321" y="0"/>
                  </a:moveTo>
                  <a:cubicBezTo>
                    <a:pt x="2267" y="0"/>
                    <a:pt x="2207" y="1"/>
                    <a:pt x="2144" y="3"/>
                  </a:cubicBezTo>
                  <a:cubicBezTo>
                    <a:pt x="1345" y="22"/>
                    <a:pt x="1" y="1406"/>
                    <a:pt x="1" y="1406"/>
                  </a:cubicBezTo>
                  <a:lnTo>
                    <a:pt x="170" y="2421"/>
                  </a:lnTo>
                  <a:lnTo>
                    <a:pt x="492" y="2421"/>
                  </a:lnTo>
                  <a:lnTo>
                    <a:pt x="1094" y="1876"/>
                  </a:lnTo>
                  <a:lnTo>
                    <a:pt x="1676" y="1406"/>
                  </a:lnTo>
                  <a:lnTo>
                    <a:pt x="2614" y="587"/>
                  </a:lnTo>
                  <a:lnTo>
                    <a:pt x="3025" y="100"/>
                  </a:lnTo>
                  <a:cubicBezTo>
                    <a:pt x="3025" y="100"/>
                    <a:pt x="2956" y="0"/>
                    <a:pt x="2321"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1262132" y="3240506"/>
              <a:ext cx="179310" cy="181900"/>
            </a:xfrm>
            <a:custGeom>
              <a:rect b="b" l="l" r="r" t="t"/>
              <a:pathLst>
                <a:path extrusionOk="0" h="3862" w="3807">
                  <a:moveTo>
                    <a:pt x="1517" y="0"/>
                  </a:moveTo>
                  <a:lnTo>
                    <a:pt x="447" y="234"/>
                  </a:lnTo>
                  <a:cubicBezTo>
                    <a:pt x="447" y="234"/>
                    <a:pt x="74" y="1637"/>
                    <a:pt x="35" y="1807"/>
                  </a:cubicBezTo>
                  <a:cubicBezTo>
                    <a:pt x="0" y="1963"/>
                    <a:pt x="195" y="3862"/>
                    <a:pt x="857" y="3862"/>
                  </a:cubicBezTo>
                  <a:cubicBezTo>
                    <a:pt x="915" y="3862"/>
                    <a:pt x="977" y="3847"/>
                    <a:pt x="1043" y="3815"/>
                  </a:cubicBezTo>
                  <a:cubicBezTo>
                    <a:pt x="1755" y="3469"/>
                    <a:pt x="3389" y="3625"/>
                    <a:pt x="3806" y="2924"/>
                  </a:cubicBezTo>
                  <a:cubicBezTo>
                    <a:pt x="3787" y="2700"/>
                    <a:pt x="3730" y="2515"/>
                    <a:pt x="3735" y="2377"/>
                  </a:cubicBezTo>
                  <a:lnTo>
                    <a:pt x="15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156310" y="2869401"/>
              <a:ext cx="732782" cy="600337"/>
            </a:xfrm>
            <a:custGeom>
              <a:rect b="b" l="l" r="r" t="t"/>
              <a:pathLst>
                <a:path extrusionOk="0" h="12746" w="15558">
                  <a:moveTo>
                    <a:pt x="15278" y="0"/>
                  </a:moveTo>
                  <a:cubicBezTo>
                    <a:pt x="13532" y="0"/>
                    <a:pt x="1840" y="8308"/>
                    <a:pt x="1840" y="8308"/>
                  </a:cubicBezTo>
                  <a:cubicBezTo>
                    <a:pt x="1840" y="8308"/>
                    <a:pt x="1" y="8647"/>
                    <a:pt x="436" y="10803"/>
                  </a:cubicBezTo>
                  <a:cubicBezTo>
                    <a:pt x="547" y="11348"/>
                    <a:pt x="1337" y="11458"/>
                    <a:pt x="2484" y="11458"/>
                  </a:cubicBezTo>
                  <a:cubicBezTo>
                    <a:pt x="3260" y="11458"/>
                    <a:pt x="4198" y="11408"/>
                    <a:pt x="5200" y="11408"/>
                  </a:cubicBezTo>
                  <a:cubicBezTo>
                    <a:pt x="7165" y="11408"/>
                    <a:pt x="9373" y="11601"/>
                    <a:pt x="11071" y="12746"/>
                  </a:cubicBezTo>
                  <a:cubicBezTo>
                    <a:pt x="11071" y="11104"/>
                    <a:pt x="13836" y="3922"/>
                    <a:pt x="15427" y="414"/>
                  </a:cubicBezTo>
                  <a:cubicBezTo>
                    <a:pt x="15557" y="128"/>
                    <a:pt x="15494" y="0"/>
                    <a:pt x="1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1183050" y="1960644"/>
              <a:ext cx="100182" cy="184773"/>
            </a:xfrm>
            <a:custGeom>
              <a:rect b="b" l="l" r="r" t="t"/>
              <a:pathLst>
                <a:path extrusionOk="0" h="3923" w="2127">
                  <a:moveTo>
                    <a:pt x="0" y="1"/>
                  </a:moveTo>
                  <a:lnTo>
                    <a:pt x="1717" y="3922"/>
                  </a:lnTo>
                  <a:cubicBezTo>
                    <a:pt x="1801" y="3652"/>
                    <a:pt x="1957" y="3415"/>
                    <a:pt x="2126" y="3094"/>
                  </a:cubicBezTo>
                  <a:cubicBezTo>
                    <a:pt x="1835" y="2693"/>
                    <a:pt x="1142" y="1725"/>
                    <a:pt x="0"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1705911" y="704850"/>
              <a:ext cx="1085231" cy="1061069"/>
            </a:xfrm>
            <a:custGeom>
              <a:rect b="b" l="l" r="r" t="t"/>
              <a:pathLst>
                <a:path extrusionOk="0" h="22528" w="23041">
                  <a:moveTo>
                    <a:pt x="11491" y="2489"/>
                  </a:moveTo>
                  <a:cubicBezTo>
                    <a:pt x="12636" y="2489"/>
                    <a:pt x="13799" y="2714"/>
                    <a:pt x="14917" y="3191"/>
                  </a:cubicBezTo>
                  <a:cubicBezTo>
                    <a:pt x="17657" y="4355"/>
                    <a:pt x="19499" y="6760"/>
                    <a:pt x="20068" y="9472"/>
                  </a:cubicBezTo>
                  <a:cubicBezTo>
                    <a:pt x="20440" y="11227"/>
                    <a:pt x="20260" y="13053"/>
                    <a:pt x="19554" y="14703"/>
                  </a:cubicBezTo>
                  <a:cubicBezTo>
                    <a:pt x="18637" y="16858"/>
                    <a:pt x="16934" y="18529"/>
                    <a:pt x="14760" y="19406"/>
                  </a:cubicBezTo>
                  <a:cubicBezTo>
                    <a:pt x="13699" y="19832"/>
                    <a:pt x="12589" y="20045"/>
                    <a:pt x="11480" y="20045"/>
                  </a:cubicBezTo>
                  <a:cubicBezTo>
                    <a:pt x="10314" y="20045"/>
                    <a:pt x="9150" y="19810"/>
                    <a:pt x="8046" y="19339"/>
                  </a:cubicBezTo>
                  <a:lnTo>
                    <a:pt x="8042" y="19340"/>
                  </a:lnTo>
                  <a:cubicBezTo>
                    <a:pt x="5887" y="18420"/>
                    <a:pt x="4216" y="16716"/>
                    <a:pt x="3343" y="14544"/>
                  </a:cubicBezTo>
                  <a:cubicBezTo>
                    <a:pt x="2466" y="12367"/>
                    <a:pt x="2490" y="9982"/>
                    <a:pt x="3408" y="7827"/>
                  </a:cubicBezTo>
                  <a:cubicBezTo>
                    <a:pt x="4825" y="4493"/>
                    <a:pt x="8078" y="2489"/>
                    <a:pt x="11491" y="2489"/>
                  </a:cubicBezTo>
                  <a:close/>
                  <a:moveTo>
                    <a:pt x="11484" y="1"/>
                  </a:moveTo>
                  <a:cubicBezTo>
                    <a:pt x="10061" y="1"/>
                    <a:pt x="8636" y="275"/>
                    <a:pt x="7274" y="823"/>
                  </a:cubicBezTo>
                  <a:cubicBezTo>
                    <a:pt x="4485" y="1947"/>
                    <a:pt x="2302" y="4087"/>
                    <a:pt x="1124" y="6855"/>
                  </a:cubicBezTo>
                  <a:cubicBezTo>
                    <a:pt x="233" y="8943"/>
                    <a:pt x="1" y="11195"/>
                    <a:pt x="423" y="13372"/>
                  </a:cubicBezTo>
                  <a:cubicBezTo>
                    <a:pt x="431" y="13436"/>
                    <a:pt x="445" y="13495"/>
                    <a:pt x="457" y="13558"/>
                  </a:cubicBezTo>
                  <a:cubicBezTo>
                    <a:pt x="595" y="14212"/>
                    <a:pt x="790" y="14851"/>
                    <a:pt x="1039" y="15472"/>
                  </a:cubicBezTo>
                  <a:cubicBezTo>
                    <a:pt x="1428" y="16446"/>
                    <a:pt x="1953" y="17361"/>
                    <a:pt x="2596" y="18189"/>
                  </a:cubicBezTo>
                  <a:cubicBezTo>
                    <a:pt x="3110" y="18848"/>
                    <a:pt x="3697" y="19448"/>
                    <a:pt x="4345" y="19975"/>
                  </a:cubicBezTo>
                  <a:cubicBezTo>
                    <a:pt x="5171" y="20650"/>
                    <a:pt x="6090" y="21204"/>
                    <a:pt x="7073" y="21620"/>
                  </a:cubicBezTo>
                  <a:cubicBezTo>
                    <a:pt x="8490" y="22225"/>
                    <a:pt x="9986" y="22528"/>
                    <a:pt x="11482" y="22528"/>
                  </a:cubicBezTo>
                  <a:cubicBezTo>
                    <a:pt x="12905" y="22528"/>
                    <a:pt x="14329" y="22254"/>
                    <a:pt x="15689" y="21707"/>
                  </a:cubicBezTo>
                  <a:cubicBezTo>
                    <a:pt x="18478" y="20583"/>
                    <a:pt x="20660" y="18439"/>
                    <a:pt x="21839" y="15675"/>
                  </a:cubicBezTo>
                  <a:cubicBezTo>
                    <a:pt x="23040" y="12856"/>
                    <a:pt x="22998" y="9815"/>
                    <a:pt x="21958" y="7162"/>
                  </a:cubicBezTo>
                  <a:cubicBezTo>
                    <a:pt x="20893" y="4445"/>
                    <a:pt x="18783" y="2139"/>
                    <a:pt x="15889" y="907"/>
                  </a:cubicBezTo>
                  <a:cubicBezTo>
                    <a:pt x="14473" y="303"/>
                    <a:pt x="12979" y="1"/>
                    <a:pt x="11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1208013" y="1565376"/>
              <a:ext cx="812569" cy="979115"/>
            </a:xfrm>
            <a:custGeom>
              <a:rect b="b" l="l" r="r" t="t"/>
              <a:pathLst>
                <a:path extrusionOk="0" h="20788" w="17252">
                  <a:moveTo>
                    <a:pt x="15853" y="1"/>
                  </a:moveTo>
                  <a:cubicBezTo>
                    <a:pt x="15488" y="1"/>
                    <a:pt x="15126" y="161"/>
                    <a:pt x="14881" y="469"/>
                  </a:cubicBezTo>
                  <a:lnTo>
                    <a:pt x="320" y="18775"/>
                  </a:lnTo>
                  <a:cubicBezTo>
                    <a:pt x="89" y="19064"/>
                    <a:pt x="0" y="19441"/>
                    <a:pt x="76" y="19804"/>
                  </a:cubicBezTo>
                  <a:lnTo>
                    <a:pt x="76" y="19803"/>
                  </a:lnTo>
                  <a:cubicBezTo>
                    <a:pt x="176" y="20272"/>
                    <a:pt x="538" y="20643"/>
                    <a:pt x="1005" y="20754"/>
                  </a:cubicBezTo>
                  <a:cubicBezTo>
                    <a:pt x="1100" y="20777"/>
                    <a:pt x="1195" y="20788"/>
                    <a:pt x="1290" y="20788"/>
                  </a:cubicBezTo>
                  <a:cubicBezTo>
                    <a:pt x="1663" y="20788"/>
                    <a:pt x="2023" y="20619"/>
                    <a:pt x="2262" y="20319"/>
                  </a:cubicBezTo>
                  <a:lnTo>
                    <a:pt x="16824" y="2014"/>
                  </a:lnTo>
                  <a:cubicBezTo>
                    <a:pt x="17251" y="1477"/>
                    <a:pt x="17163" y="697"/>
                    <a:pt x="16626" y="270"/>
                  </a:cubicBezTo>
                  <a:cubicBezTo>
                    <a:pt x="16397" y="89"/>
                    <a:pt x="16124" y="1"/>
                    <a:pt x="15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1828136" y="822083"/>
              <a:ext cx="839322" cy="826935"/>
            </a:xfrm>
            <a:custGeom>
              <a:rect b="b" l="l" r="r" t="t"/>
              <a:pathLst>
                <a:path extrusionOk="0" h="17557" w="17820">
                  <a:moveTo>
                    <a:pt x="8896" y="0"/>
                  </a:moveTo>
                  <a:cubicBezTo>
                    <a:pt x="7731" y="0"/>
                    <a:pt x="6586" y="234"/>
                    <a:pt x="5525" y="673"/>
                  </a:cubicBezTo>
                  <a:cubicBezTo>
                    <a:pt x="3728" y="1419"/>
                    <a:pt x="2177" y="2757"/>
                    <a:pt x="1195" y="4556"/>
                  </a:cubicBezTo>
                  <a:cubicBezTo>
                    <a:pt x="1054" y="4811"/>
                    <a:pt x="927" y="5073"/>
                    <a:pt x="813" y="5339"/>
                  </a:cubicBezTo>
                  <a:cubicBezTo>
                    <a:pt x="486" y="6108"/>
                    <a:pt x="269" y="6919"/>
                    <a:pt x="170" y="7749"/>
                  </a:cubicBezTo>
                  <a:cubicBezTo>
                    <a:pt x="0" y="9210"/>
                    <a:pt x="199" y="10691"/>
                    <a:pt x="749" y="12056"/>
                  </a:cubicBezTo>
                  <a:cubicBezTo>
                    <a:pt x="1621" y="14228"/>
                    <a:pt x="3292" y="15931"/>
                    <a:pt x="5449" y="16852"/>
                  </a:cubicBezTo>
                  <a:lnTo>
                    <a:pt x="5452" y="16851"/>
                  </a:lnTo>
                  <a:cubicBezTo>
                    <a:pt x="6556" y="17321"/>
                    <a:pt x="7720" y="17556"/>
                    <a:pt x="8885" y="17556"/>
                  </a:cubicBezTo>
                  <a:cubicBezTo>
                    <a:pt x="9995" y="17556"/>
                    <a:pt x="11105" y="17344"/>
                    <a:pt x="12165" y="16918"/>
                  </a:cubicBezTo>
                  <a:cubicBezTo>
                    <a:pt x="14325" y="16049"/>
                    <a:pt x="16050" y="14357"/>
                    <a:pt x="16961" y="12215"/>
                  </a:cubicBezTo>
                  <a:cubicBezTo>
                    <a:pt x="17001" y="12117"/>
                    <a:pt x="17041" y="12024"/>
                    <a:pt x="17075" y="11927"/>
                  </a:cubicBezTo>
                  <a:cubicBezTo>
                    <a:pt x="17681" y="10352"/>
                    <a:pt x="17819" y="8636"/>
                    <a:pt x="17474" y="6984"/>
                  </a:cubicBezTo>
                  <a:cubicBezTo>
                    <a:pt x="17181" y="5584"/>
                    <a:pt x="16551" y="4277"/>
                    <a:pt x="15638" y="3176"/>
                  </a:cubicBezTo>
                  <a:cubicBezTo>
                    <a:pt x="14748" y="2096"/>
                    <a:pt x="13611" y="1247"/>
                    <a:pt x="12323" y="703"/>
                  </a:cubicBezTo>
                  <a:cubicBezTo>
                    <a:pt x="11204" y="226"/>
                    <a:pt x="10041" y="0"/>
                    <a:pt x="88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1283185" y="2265478"/>
              <a:ext cx="145869" cy="70132"/>
            </a:xfrm>
            <a:custGeom>
              <a:rect b="b" l="l" r="r" t="t"/>
              <a:pathLst>
                <a:path extrusionOk="0" h="1489" w="3097">
                  <a:moveTo>
                    <a:pt x="2294" y="1"/>
                  </a:moveTo>
                  <a:cubicBezTo>
                    <a:pt x="2110" y="1"/>
                    <a:pt x="1928" y="12"/>
                    <a:pt x="1797" y="46"/>
                  </a:cubicBezTo>
                  <a:cubicBezTo>
                    <a:pt x="1405" y="148"/>
                    <a:pt x="1109" y="441"/>
                    <a:pt x="1109" y="441"/>
                  </a:cubicBezTo>
                  <a:lnTo>
                    <a:pt x="0" y="1250"/>
                  </a:lnTo>
                  <a:cubicBezTo>
                    <a:pt x="0" y="1250"/>
                    <a:pt x="328" y="1489"/>
                    <a:pt x="702" y="1489"/>
                  </a:cubicBezTo>
                  <a:cubicBezTo>
                    <a:pt x="788" y="1489"/>
                    <a:pt x="875" y="1476"/>
                    <a:pt x="962" y="1446"/>
                  </a:cubicBezTo>
                  <a:cubicBezTo>
                    <a:pt x="1431" y="1282"/>
                    <a:pt x="1313" y="1084"/>
                    <a:pt x="1518" y="894"/>
                  </a:cubicBezTo>
                  <a:cubicBezTo>
                    <a:pt x="1722" y="706"/>
                    <a:pt x="2102" y="558"/>
                    <a:pt x="2599" y="441"/>
                  </a:cubicBezTo>
                  <a:cubicBezTo>
                    <a:pt x="3096" y="324"/>
                    <a:pt x="3038" y="46"/>
                    <a:pt x="3038" y="46"/>
                  </a:cubicBezTo>
                  <a:cubicBezTo>
                    <a:pt x="3038" y="46"/>
                    <a:pt x="2662" y="1"/>
                    <a:pt x="2294" y="1"/>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1087248" y="1189797"/>
              <a:ext cx="159857" cy="228671"/>
            </a:xfrm>
            <a:custGeom>
              <a:rect b="b" l="l" r="r" t="t"/>
              <a:pathLst>
                <a:path extrusionOk="0" h="4855" w="3394">
                  <a:moveTo>
                    <a:pt x="125" y="1"/>
                  </a:moveTo>
                  <a:cubicBezTo>
                    <a:pt x="125" y="1"/>
                    <a:pt x="0" y="4855"/>
                    <a:pt x="844" y="4855"/>
                  </a:cubicBezTo>
                  <a:cubicBezTo>
                    <a:pt x="1052" y="4855"/>
                    <a:pt x="1320" y="4559"/>
                    <a:pt x="1662" y="3821"/>
                  </a:cubicBezTo>
                  <a:cubicBezTo>
                    <a:pt x="3393" y="95"/>
                    <a:pt x="125"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824428" y="1230868"/>
              <a:ext cx="366155" cy="376423"/>
            </a:xfrm>
            <a:custGeom>
              <a:rect b="b" l="l" r="r" t="t"/>
              <a:pathLst>
                <a:path extrusionOk="0" h="7992" w="7774">
                  <a:moveTo>
                    <a:pt x="4856" y="1"/>
                  </a:moveTo>
                  <a:cubicBezTo>
                    <a:pt x="3115" y="1"/>
                    <a:pt x="1189" y="1076"/>
                    <a:pt x="687" y="2155"/>
                  </a:cubicBezTo>
                  <a:cubicBezTo>
                    <a:pt x="0" y="3629"/>
                    <a:pt x="552" y="6032"/>
                    <a:pt x="2176" y="6836"/>
                  </a:cubicBezTo>
                  <a:cubicBezTo>
                    <a:pt x="3545" y="7515"/>
                    <a:pt x="5559" y="7992"/>
                    <a:pt x="6354" y="7992"/>
                  </a:cubicBezTo>
                  <a:cubicBezTo>
                    <a:pt x="6502" y="7992"/>
                    <a:pt x="6608" y="7975"/>
                    <a:pt x="6659" y="7941"/>
                  </a:cubicBezTo>
                  <a:cubicBezTo>
                    <a:pt x="6948" y="7747"/>
                    <a:pt x="7279" y="7788"/>
                    <a:pt x="7415" y="5587"/>
                  </a:cubicBezTo>
                  <a:cubicBezTo>
                    <a:pt x="7748" y="5422"/>
                    <a:pt x="7773" y="5513"/>
                    <a:pt x="7648" y="5123"/>
                  </a:cubicBezTo>
                  <a:cubicBezTo>
                    <a:pt x="7617" y="5021"/>
                    <a:pt x="7552" y="4277"/>
                    <a:pt x="7552" y="4176"/>
                  </a:cubicBezTo>
                  <a:cubicBezTo>
                    <a:pt x="7564" y="1259"/>
                    <a:pt x="6615" y="485"/>
                    <a:pt x="6615" y="485"/>
                  </a:cubicBezTo>
                  <a:cubicBezTo>
                    <a:pt x="6106" y="145"/>
                    <a:pt x="5494" y="1"/>
                    <a:pt x="4856" y="1"/>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779306" y="1159417"/>
              <a:ext cx="382405" cy="399173"/>
            </a:xfrm>
            <a:custGeom>
              <a:rect b="b" l="l" r="r" t="t"/>
              <a:pathLst>
                <a:path extrusionOk="0" h="8475" w="8119">
                  <a:moveTo>
                    <a:pt x="4815" y="0"/>
                  </a:moveTo>
                  <a:cubicBezTo>
                    <a:pt x="4403" y="0"/>
                    <a:pt x="3943" y="72"/>
                    <a:pt x="3430" y="246"/>
                  </a:cubicBezTo>
                  <a:cubicBezTo>
                    <a:pt x="1457" y="915"/>
                    <a:pt x="583" y="2355"/>
                    <a:pt x="262" y="4064"/>
                  </a:cubicBezTo>
                  <a:cubicBezTo>
                    <a:pt x="1" y="5446"/>
                    <a:pt x="678" y="7559"/>
                    <a:pt x="3388" y="8474"/>
                  </a:cubicBezTo>
                  <a:cubicBezTo>
                    <a:pt x="3388" y="8474"/>
                    <a:pt x="3630" y="7639"/>
                    <a:pt x="3802" y="6821"/>
                  </a:cubicBezTo>
                  <a:cubicBezTo>
                    <a:pt x="3976" y="6005"/>
                    <a:pt x="6273" y="5068"/>
                    <a:pt x="7270" y="4175"/>
                  </a:cubicBezTo>
                  <a:cubicBezTo>
                    <a:pt x="7320" y="4129"/>
                    <a:pt x="7367" y="4084"/>
                    <a:pt x="7410" y="4039"/>
                  </a:cubicBezTo>
                  <a:cubicBezTo>
                    <a:pt x="8119" y="3291"/>
                    <a:pt x="8082" y="2122"/>
                    <a:pt x="7433" y="1323"/>
                  </a:cubicBezTo>
                  <a:cubicBezTo>
                    <a:pt x="7005" y="794"/>
                    <a:pt x="617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939023" y="1482291"/>
              <a:ext cx="169089" cy="221417"/>
            </a:xfrm>
            <a:custGeom>
              <a:rect b="b" l="l" r="r" t="t"/>
              <a:pathLst>
                <a:path extrusionOk="0" h="4701" w="3590">
                  <a:moveTo>
                    <a:pt x="3470" y="1"/>
                  </a:moveTo>
                  <a:cubicBezTo>
                    <a:pt x="2936" y="1"/>
                    <a:pt x="1" y="1612"/>
                    <a:pt x="1" y="1612"/>
                  </a:cubicBezTo>
                  <a:cubicBezTo>
                    <a:pt x="1" y="1612"/>
                    <a:pt x="195" y="3494"/>
                    <a:pt x="78" y="4623"/>
                  </a:cubicBezTo>
                  <a:lnTo>
                    <a:pt x="3204" y="4700"/>
                  </a:lnTo>
                  <a:cubicBezTo>
                    <a:pt x="3090" y="4147"/>
                    <a:pt x="3008" y="3586"/>
                    <a:pt x="2960" y="3024"/>
                  </a:cubicBezTo>
                  <a:cubicBezTo>
                    <a:pt x="2951" y="2876"/>
                    <a:pt x="2941" y="2724"/>
                    <a:pt x="2932" y="2572"/>
                  </a:cubicBezTo>
                  <a:cubicBezTo>
                    <a:pt x="2896" y="1680"/>
                    <a:pt x="2977" y="746"/>
                    <a:pt x="3403" y="284"/>
                  </a:cubicBezTo>
                  <a:cubicBezTo>
                    <a:pt x="3588" y="83"/>
                    <a:pt x="3590" y="1"/>
                    <a:pt x="3470" y="1"/>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980754" y="1575267"/>
              <a:ext cx="97733" cy="49455"/>
            </a:xfrm>
            <a:custGeom>
              <a:rect b="b" l="l" r="r" t="t"/>
              <a:pathLst>
                <a:path extrusionOk="0" h="1050" w="2075">
                  <a:moveTo>
                    <a:pt x="1" y="0"/>
                  </a:moveTo>
                  <a:lnTo>
                    <a:pt x="1" y="0"/>
                  </a:lnTo>
                  <a:cubicBezTo>
                    <a:pt x="1" y="0"/>
                    <a:pt x="921" y="650"/>
                    <a:pt x="2074" y="1050"/>
                  </a:cubicBezTo>
                  <a:cubicBezTo>
                    <a:pt x="2064" y="902"/>
                    <a:pt x="2055" y="750"/>
                    <a:pt x="2045" y="599"/>
                  </a:cubicBezTo>
                  <a:cubicBezTo>
                    <a:pt x="2045" y="599"/>
                    <a:pt x="876" y="285"/>
                    <a:pt x="1"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683410" y="2420439"/>
              <a:ext cx="499967" cy="1884000"/>
            </a:xfrm>
            <a:custGeom>
              <a:rect b="b" l="l" r="r" t="t"/>
              <a:pathLst>
                <a:path extrusionOk="0" h="40000" w="10615">
                  <a:moveTo>
                    <a:pt x="5726" y="0"/>
                  </a:moveTo>
                  <a:cubicBezTo>
                    <a:pt x="5726" y="0"/>
                    <a:pt x="2766" y="3130"/>
                    <a:pt x="3315" y="6567"/>
                  </a:cubicBezTo>
                  <a:cubicBezTo>
                    <a:pt x="3585" y="8258"/>
                    <a:pt x="4076" y="9140"/>
                    <a:pt x="4238" y="9946"/>
                  </a:cubicBezTo>
                  <a:cubicBezTo>
                    <a:pt x="4387" y="10699"/>
                    <a:pt x="4772" y="21145"/>
                    <a:pt x="4557" y="21879"/>
                  </a:cubicBezTo>
                  <a:cubicBezTo>
                    <a:pt x="4343" y="22612"/>
                    <a:pt x="3204" y="24600"/>
                    <a:pt x="2597" y="26762"/>
                  </a:cubicBezTo>
                  <a:cubicBezTo>
                    <a:pt x="1868" y="29363"/>
                    <a:pt x="1125" y="33132"/>
                    <a:pt x="530" y="35384"/>
                  </a:cubicBezTo>
                  <a:cubicBezTo>
                    <a:pt x="0" y="37392"/>
                    <a:pt x="720" y="40000"/>
                    <a:pt x="1032" y="40000"/>
                  </a:cubicBezTo>
                  <a:cubicBezTo>
                    <a:pt x="1070" y="40000"/>
                    <a:pt x="1102" y="39961"/>
                    <a:pt x="1125" y="39879"/>
                  </a:cubicBezTo>
                  <a:cubicBezTo>
                    <a:pt x="2931" y="33379"/>
                    <a:pt x="7663" y="25902"/>
                    <a:pt x="8437" y="22636"/>
                  </a:cubicBezTo>
                  <a:cubicBezTo>
                    <a:pt x="9210" y="19371"/>
                    <a:pt x="9805" y="13292"/>
                    <a:pt x="10614" y="5269"/>
                  </a:cubicBezTo>
                  <a:lnTo>
                    <a:pt x="5726" y="0"/>
                  </a:lnTo>
                  <a:close/>
                </a:path>
              </a:pathLst>
            </a:custGeom>
            <a:solidFill>
              <a:srgbClr val="FFBD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631929" y="4076445"/>
              <a:ext cx="183172" cy="343312"/>
            </a:xfrm>
            <a:custGeom>
              <a:rect b="b" l="l" r="r" t="t"/>
              <a:pathLst>
                <a:path extrusionOk="0" h="7289" w="3889">
                  <a:moveTo>
                    <a:pt x="3704" y="0"/>
                  </a:moveTo>
                  <a:lnTo>
                    <a:pt x="1576" y="425"/>
                  </a:lnTo>
                  <a:cubicBezTo>
                    <a:pt x="1576" y="425"/>
                    <a:pt x="1319" y="1723"/>
                    <a:pt x="995" y="2180"/>
                  </a:cubicBezTo>
                  <a:cubicBezTo>
                    <a:pt x="670" y="2638"/>
                    <a:pt x="231" y="3138"/>
                    <a:pt x="85" y="3791"/>
                  </a:cubicBezTo>
                  <a:cubicBezTo>
                    <a:pt x="0" y="4170"/>
                    <a:pt x="165" y="4605"/>
                    <a:pt x="577" y="4884"/>
                  </a:cubicBezTo>
                  <a:cubicBezTo>
                    <a:pt x="825" y="5052"/>
                    <a:pt x="2495" y="7270"/>
                    <a:pt x="3198" y="7289"/>
                  </a:cubicBezTo>
                  <a:cubicBezTo>
                    <a:pt x="3205" y="7289"/>
                    <a:pt x="3213" y="7289"/>
                    <a:pt x="3220" y="7289"/>
                  </a:cubicBezTo>
                  <a:cubicBezTo>
                    <a:pt x="3889" y="7289"/>
                    <a:pt x="2838" y="6453"/>
                    <a:pt x="2808" y="6391"/>
                  </a:cubicBezTo>
                  <a:cubicBezTo>
                    <a:pt x="2733" y="6232"/>
                    <a:pt x="2399" y="5122"/>
                    <a:pt x="2326" y="4792"/>
                  </a:cubicBezTo>
                  <a:cubicBezTo>
                    <a:pt x="2206" y="4252"/>
                    <a:pt x="3704" y="0"/>
                    <a:pt x="3704"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549974" y="4203146"/>
              <a:ext cx="284437" cy="257354"/>
            </a:xfrm>
            <a:custGeom>
              <a:rect b="b" l="l" r="r" t="t"/>
              <a:pathLst>
                <a:path extrusionOk="0" h="5464" w="6039">
                  <a:moveTo>
                    <a:pt x="2351" y="0"/>
                  </a:moveTo>
                  <a:cubicBezTo>
                    <a:pt x="2145" y="0"/>
                    <a:pt x="1389" y="378"/>
                    <a:pt x="1185" y="528"/>
                  </a:cubicBezTo>
                  <a:cubicBezTo>
                    <a:pt x="997" y="667"/>
                    <a:pt x="645" y="1003"/>
                    <a:pt x="561" y="1225"/>
                  </a:cubicBezTo>
                  <a:cubicBezTo>
                    <a:pt x="508" y="1379"/>
                    <a:pt x="210" y="2165"/>
                    <a:pt x="1" y="2504"/>
                  </a:cubicBezTo>
                  <a:lnTo>
                    <a:pt x="777" y="3122"/>
                  </a:lnTo>
                  <a:lnTo>
                    <a:pt x="1529" y="2440"/>
                  </a:lnTo>
                  <a:lnTo>
                    <a:pt x="1737" y="2660"/>
                  </a:lnTo>
                  <a:cubicBezTo>
                    <a:pt x="1944" y="2879"/>
                    <a:pt x="2101" y="3255"/>
                    <a:pt x="2136" y="3478"/>
                  </a:cubicBezTo>
                  <a:cubicBezTo>
                    <a:pt x="2151" y="3573"/>
                    <a:pt x="2235" y="3835"/>
                    <a:pt x="2332" y="4085"/>
                  </a:cubicBezTo>
                  <a:cubicBezTo>
                    <a:pt x="2449" y="4396"/>
                    <a:pt x="2646" y="4670"/>
                    <a:pt x="2904" y="4880"/>
                  </a:cubicBezTo>
                  <a:lnTo>
                    <a:pt x="3234" y="5150"/>
                  </a:lnTo>
                  <a:cubicBezTo>
                    <a:pt x="3481" y="5353"/>
                    <a:pt x="3791" y="5463"/>
                    <a:pt x="4111" y="5463"/>
                  </a:cubicBezTo>
                  <a:lnTo>
                    <a:pt x="5444" y="5463"/>
                  </a:lnTo>
                  <a:cubicBezTo>
                    <a:pt x="5444" y="5463"/>
                    <a:pt x="5444" y="5462"/>
                    <a:pt x="5444" y="5462"/>
                  </a:cubicBezTo>
                  <a:lnTo>
                    <a:pt x="5648" y="5462"/>
                  </a:lnTo>
                  <a:cubicBezTo>
                    <a:pt x="5858" y="5462"/>
                    <a:pt x="6038" y="5282"/>
                    <a:pt x="6005" y="5074"/>
                  </a:cubicBezTo>
                  <a:cubicBezTo>
                    <a:pt x="5993" y="4991"/>
                    <a:pt x="5958" y="4896"/>
                    <a:pt x="5889" y="4789"/>
                  </a:cubicBezTo>
                  <a:cubicBezTo>
                    <a:pt x="5611" y="4363"/>
                    <a:pt x="4734" y="3868"/>
                    <a:pt x="4734" y="3868"/>
                  </a:cubicBezTo>
                  <a:cubicBezTo>
                    <a:pt x="4638" y="3747"/>
                    <a:pt x="4556" y="3657"/>
                    <a:pt x="4537" y="3657"/>
                  </a:cubicBezTo>
                  <a:cubicBezTo>
                    <a:pt x="4530" y="3657"/>
                    <a:pt x="4533" y="3670"/>
                    <a:pt x="4548" y="3700"/>
                  </a:cubicBezTo>
                  <a:cubicBezTo>
                    <a:pt x="4604" y="3810"/>
                    <a:pt x="4449" y="3888"/>
                    <a:pt x="4266" y="3888"/>
                  </a:cubicBezTo>
                  <a:cubicBezTo>
                    <a:pt x="4149" y="3888"/>
                    <a:pt x="4021" y="3856"/>
                    <a:pt x="3929" y="3781"/>
                  </a:cubicBezTo>
                  <a:cubicBezTo>
                    <a:pt x="3112" y="3124"/>
                    <a:pt x="2877" y="2145"/>
                    <a:pt x="2474" y="1680"/>
                  </a:cubicBezTo>
                  <a:cubicBezTo>
                    <a:pt x="1898" y="1020"/>
                    <a:pt x="2300" y="147"/>
                    <a:pt x="2362" y="1"/>
                  </a:cubicBezTo>
                  <a:cubicBezTo>
                    <a:pt x="2358" y="1"/>
                    <a:pt x="2354" y="0"/>
                    <a:pt x="2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897528" y="2393120"/>
              <a:ext cx="471236" cy="2054172"/>
            </a:xfrm>
            <a:custGeom>
              <a:rect b="b" l="l" r="r" t="t"/>
              <a:pathLst>
                <a:path extrusionOk="0" h="43613" w="10005">
                  <a:moveTo>
                    <a:pt x="2254" y="1"/>
                  </a:moveTo>
                  <a:cubicBezTo>
                    <a:pt x="2254" y="1"/>
                    <a:pt x="0" y="3416"/>
                    <a:pt x="337" y="6907"/>
                  </a:cubicBezTo>
                  <a:cubicBezTo>
                    <a:pt x="533" y="8932"/>
                    <a:pt x="2157" y="9387"/>
                    <a:pt x="2367" y="10185"/>
                  </a:cubicBezTo>
                  <a:cubicBezTo>
                    <a:pt x="2576" y="10985"/>
                    <a:pt x="5623" y="23837"/>
                    <a:pt x="5623" y="23837"/>
                  </a:cubicBezTo>
                  <a:cubicBezTo>
                    <a:pt x="5623" y="23837"/>
                    <a:pt x="4568" y="26461"/>
                    <a:pt x="4255" y="29412"/>
                  </a:cubicBezTo>
                  <a:cubicBezTo>
                    <a:pt x="3988" y="31932"/>
                    <a:pt x="4694" y="34768"/>
                    <a:pt x="4646" y="37687"/>
                  </a:cubicBezTo>
                  <a:cubicBezTo>
                    <a:pt x="4619" y="38255"/>
                    <a:pt x="4594" y="39620"/>
                    <a:pt x="4389" y="40036"/>
                  </a:cubicBezTo>
                  <a:cubicBezTo>
                    <a:pt x="4136" y="40547"/>
                    <a:pt x="3560" y="41122"/>
                    <a:pt x="3526" y="41791"/>
                  </a:cubicBezTo>
                  <a:cubicBezTo>
                    <a:pt x="3505" y="42179"/>
                    <a:pt x="3753" y="42574"/>
                    <a:pt x="4227" y="42770"/>
                  </a:cubicBezTo>
                  <a:cubicBezTo>
                    <a:pt x="4358" y="42824"/>
                    <a:pt x="4476" y="42843"/>
                    <a:pt x="4581" y="42843"/>
                  </a:cubicBezTo>
                  <a:cubicBezTo>
                    <a:pt x="4851" y="42843"/>
                    <a:pt x="5038" y="42715"/>
                    <a:pt x="5161" y="42715"/>
                  </a:cubicBezTo>
                  <a:cubicBezTo>
                    <a:pt x="5163" y="42715"/>
                    <a:pt x="5166" y="42716"/>
                    <a:pt x="5168" y="42716"/>
                  </a:cubicBezTo>
                  <a:cubicBezTo>
                    <a:pt x="6144" y="42763"/>
                    <a:pt x="6353" y="43455"/>
                    <a:pt x="8031" y="43606"/>
                  </a:cubicBezTo>
                  <a:cubicBezTo>
                    <a:pt x="8077" y="43610"/>
                    <a:pt x="8125" y="43612"/>
                    <a:pt x="8175" y="43612"/>
                  </a:cubicBezTo>
                  <a:cubicBezTo>
                    <a:pt x="8684" y="43612"/>
                    <a:pt x="9364" y="43401"/>
                    <a:pt x="9759" y="43064"/>
                  </a:cubicBezTo>
                  <a:cubicBezTo>
                    <a:pt x="9927" y="42920"/>
                    <a:pt x="9910" y="42705"/>
                    <a:pt x="9804" y="42565"/>
                  </a:cubicBezTo>
                  <a:cubicBezTo>
                    <a:pt x="9698" y="42424"/>
                    <a:pt x="8449" y="42104"/>
                    <a:pt x="7877" y="41802"/>
                  </a:cubicBezTo>
                  <a:cubicBezTo>
                    <a:pt x="7333" y="41514"/>
                    <a:pt x="6715" y="40692"/>
                    <a:pt x="6610" y="40357"/>
                  </a:cubicBezTo>
                  <a:cubicBezTo>
                    <a:pt x="6506" y="40023"/>
                    <a:pt x="6684" y="38389"/>
                    <a:pt x="6762" y="37704"/>
                  </a:cubicBezTo>
                  <a:cubicBezTo>
                    <a:pt x="7308" y="32984"/>
                    <a:pt x="8974" y="26378"/>
                    <a:pt x="9351" y="23620"/>
                  </a:cubicBezTo>
                  <a:cubicBezTo>
                    <a:pt x="10004" y="18827"/>
                    <a:pt x="9827" y="13805"/>
                    <a:pt x="8672" y="5913"/>
                  </a:cubicBezTo>
                  <a:lnTo>
                    <a:pt x="2254" y="1"/>
                  </a:ln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1050557" y="4298713"/>
              <a:ext cx="319008" cy="161836"/>
            </a:xfrm>
            <a:custGeom>
              <a:rect b="b" l="l" r="r" t="t"/>
              <a:pathLst>
                <a:path extrusionOk="0" h="3436" w="6773">
                  <a:moveTo>
                    <a:pt x="887" y="0"/>
                  </a:moveTo>
                  <a:cubicBezTo>
                    <a:pt x="729" y="108"/>
                    <a:pt x="222" y="899"/>
                    <a:pt x="158" y="1149"/>
                  </a:cubicBezTo>
                  <a:cubicBezTo>
                    <a:pt x="100" y="1375"/>
                    <a:pt x="0" y="1790"/>
                    <a:pt x="77" y="2017"/>
                  </a:cubicBezTo>
                  <a:cubicBezTo>
                    <a:pt x="131" y="2171"/>
                    <a:pt x="399" y="3093"/>
                    <a:pt x="365" y="3435"/>
                  </a:cubicBezTo>
                  <a:lnTo>
                    <a:pt x="1499" y="3435"/>
                  </a:lnTo>
                  <a:lnTo>
                    <a:pt x="1555" y="2444"/>
                  </a:lnTo>
                  <a:cubicBezTo>
                    <a:pt x="1626" y="2437"/>
                    <a:pt x="1696" y="2434"/>
                    <a:pt x="1767" y="2434"/>
                  </a:cubicBezTo>
                  <a:cubicBezTo>
                    <a:pt x="1874" y="2434"/>
                    <a:pt x="1980" y="2441"/>
                    <a:pt x="2086" y="2455"/>
                  </a:cubicBezTo>
                  <a:cubicBezTo>
                    <a:pt x="2386" y="2494"/>
                    <a:pt x="2746" y="2682"/>
                    <a:pt x="2915" y="2836"/>
                  </a:cubicBezTo>
                  <a:cubicBezTo>
                    <a:pt x="2986" y="2900"/>
                    <a:pt x="3218" y="3046"/>
                    <a:pt x="3449" y="3181"/>
                  </a:cubicBezTo>
                  <a:cubicBezTo>
                    <a:pt x="3737" y="3348"/>
                    <a:pt x="4065" y="3435"/>
                    <a:pt x="4397" y="3435"/>
                  </a:cubicBezTo>
                  <a:lnTo>
                    <a:pt x="5218" y="3435"/>
                  </a:lnTo>
                  <a:cubicBezTo>
                    <a:pt x="5604" y="3435"/>
                    <a:pt x="5992" y="3331"/>
                    <a:pt x="6298" y="3097"/>
                  </a:cubicBezTo>
                  <a:cubicBezTo>
                    <a:pt x="6467" y="2968"/>
                    <a:pt x="6582" y="2832"/>
                    <a:pt x="6645" y="2713"/>
                  </a:cubicBezTo>
                  <a:cubicBezTo>
                    <a:pt x="6757" y="2505"/>
                    <a:pt x="6772" y="2202"/>
                    <a:pt x="6657" y="2135"/>
                  </a:cubicBezTo>
                  <a:cubicBezTo>
                    <a:pt x="6492" y="2043"/>
                    <a:pt x="5919" y="1728"/>
                    <a:pt x="5589" y="1609"/>
                  </a:cubicBezTo>
                  <a:cubicBezTo>
                    <a:pt x="5346" y="1521"/>
                    <a:pt x="5000" y="1448"/>
                    <a:pt x="4909" y="1448"/>
                  </a:cubicBezTo>
                  <a:cubicBezTo>
                    <a:pt x="4876" y="1448"/>
                    <a:pt x="4876" y="1457"/>
                    <a:pt x="4925" y="1478"/>
                  </a:cubicBezTo>
                  <a:cubicBezTo>
                    <a:pt x="5109" y="1560"/>
                    <a:pt x="4797" y="1932"/>
                    <a:pt x="4495" y="1932"/>
                  </a:cubicBezTo>
                  <a:cubicBezTo>
                    <a:pt x="4485" y="1932"/>
                    <a:pt x="4475" y="1932"/>
                    <a:pt x="4466" y="1932"/>
                  </a:cubicBezTo>
                  <a:cubicBezTo>
                    <a:pt x="3431" y="1932"/>
                    <a:pt x="2638" y="1332"/>
                    <a:pt x="2040" y="1230"/>
                  </a:cubicBezTo>
                  <a:cubicBezTo>
                    <a:pt x="1171" y="1084"/>
                    <a:pt x="934" y="153"/>
                    <a:pt x="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704369" y="1955368"/>
              <a:ext cx="585594" cy="473214"/>
            </a:xfrm>
            <a:custGeom>
              <a:rect b="b" l="l" r="r" t="t"/>
              <a:pathLst>
                <a:path extrusionOk="0" h="10047" w="12433">
                  <a:moveTo>
                    <a:pt x="2795" y="0"/>
                  </a:moveTo>
                  <a:lnTo>
                    <a:pt x="0" y="2614"/>
                  </a:lnTo>
                  <a:cubicBezTo>
                    <a:pt x="0" y="2614"/>
                    <a:pt x="330" y="4306"/>
                    <a:pt x="537" y="5002"/>
                  </a:cubicBezTo>
                  <a:cubicBezTo>
                    <a:pt x="742" y="5693"/>
                    <a:pt x="1749" y="10047"/>
                    <a:pt x="2710" y="10047"/>
                  </a:cubicBezTo>
                  <a:cubicBezTo>
                    <a:pt x="2719" y="10047"/>
                    <a:pt x="2727" y="10046"/>
                    <a:pt x="2735" y="10046"/>
                  </a:cubicBezTo>
                  <a:cubicBezTo>
                    <a:pt x="3704" y="9969"/>
                    <a:pt x="12432" y="7775"/>
                    <a:pt x="12432" y="7775"/>
                  </a:cubicBezTo>
                  <a:lnTo>
                    <a:pt x="11555" y="6118"/>
                  </a:lnTo>
                  <a:lnTo>
                    <a:pt x="4236" y="7171"/>
                  </a:lnTo>
                  <a:cubicBezTo>
                    <a:pt x="4236" y="7171"/>
                    <a:pt x="3165" y="1204"/>
                    <a:pt x="2795"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767813" y="2046979"/>
              <a:ext cx="240917" cy="274593"/>
            </a:xfrm>
            <a:custGeom>
              <a:rect b="b" l="l" r="r" t="t"/>
              <a:pathLst>
                <a:path extrusionOk="0" h="5830" w="5115">
                  <a:moveTo>
                    <a:pt x="1868" y="1"/>
                  </a:moveTo>
                  <a:lnTo>
                    <a:pt x="1" y="855"/>
                  </a:lnTo>
                  <a:cubicBezTo>
                    <a:pt x="496" y="2603"/>
                    <a:pt x="1447" y="5295"/>
                    <a:pt x="1813" y="5800"/>
                  </a:cubicBezTo>
                  <a:cubicBezTo>
                    <a:pt x="1827" y="5820"/>
                    <a:pt x="1864" y="5829"/>
                    <a:pt x="1919" y="5829"/>
                  </a:cubicBezTo>
                  <a:cubicBezTo>
                    <a:pt x="2498" y="5829"/>
                    <a:pt x="5109" y="4791"/>
                    <a:pt x="5115" y="3682"/>
                  </a:cubicBezTo>
                  <a:lnTo>
                    <a:pt x="1868" y="1"/>
                  </a:ln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677899" y="1704370"/>
              <a:ext cx="229047" cy="395028"/>
            </a:xfrm>
            <a:custGeom>
              <a:rect b="b" l="l" r="r" t="t"/>
              <a:pathLst>
                <a:path extrusionOk="0" h="8387" w="4863">
                  <a:moveTo>
                    <a:pt x="4863" y="0"/>
                  </a:moveTo>
                  <a:cubicBezTo>
                    <a:pt x="4863" y="0"/>
                    <a:pt x="3251" y="51"/>
                    <a:pt x="2026" y="962"/>
                  </a:cubicBezTo>
                  <a:cubicBezTo>
                    <a:pt x="1" y="2467"/>
                    <a:pt x="482" y="8153"/>
                    <a:pt x="482" y="8153"/>
                  </a:cubicBezTo>
                  <a:cubicBezTo>
                    <a:pt x="482" y="8153"/>
                    <a:pt x="403" y="8387"/>
                    <a:pt x="1323" y="8387"/>
                  </a:cubicBezTo>
                  <a:cubicBezTo>
                    <a:pt x="1441" y="8387"/>
                    <a:pt x="1575" y="8383"/>
                    <a:pt x="1727" y="8374"/>
                  </a:cubicBezTo>
                  <a:cubicBezTo>
                    <a:pt x="3072" y="8299"/>
                    <a:pt x="4149" y="7916"/>
                    <a:pt x="4149" y="7916"/>
                  </a:cubicBezTo>
                  <a:lnTo>
                    <a:pt x="3761" y="3359"/>
                  </a:lnTo>
                  <a:lnTo>
                    <a:pt x="48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3"/>
            <p:cNvSpPr/>
            <p:nvPr/>
          </p:nvSpPr>
          <p:spPr>
            <a:xfrm>
              <a:off x="740307" y="1866443"/>
              <a:ext cx="79599" cy="231779"/>
            </a:xfrm>
            <a:custGeom>
              <a:rect b="b" l="l" r="r" t="t"/>
              <a:pathLst>
                <a:path extrusionOk="0" h="4921" w="1690">
                  <a:moveTo>
                    <a:pt x="171" y="1"/>
                  </a:moveTo>
                  <a:cubicBezTo>
                    <a:pt x="171" y="1"/>
                    <a:pt x="1" y="3270"/>
                    <a:pt x="593" y="4921"/>
                  </a:cubicBezTo>
                  <a:cubicBezTo>
                    <a:pt x="963" y="4911"/>
                    <a:pt x="1330" y="4863"/>
                    <a:pt x="1690" y="4777"/>
                  </a:cubicBezTo>
                  <a:lnTo>
                    <a:pt x="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3"/>
            <p:cNvSpPr/>
            <p:nvPr/>
          </p:nvSpPr>
          <p:spPr>
            <a:xfrm>
              <a:off x="903933" y="1663769"/>
              <a:ext cx="251420" cy="85863"/>
            </a:xfrm>
            <a:custGeom>
              <a:rect b="b" l="l" r="r" t="t"/>
              <a:pathLst>
                <a:path extrusionOk="0" h="1823" w="5338">
                  <a:moveTo>
                    <a:pt x="2455" y="0"/>
                  </a:moveTo>
                  <a:cubicBezTo>
                    <a:pt x="1749" y="0"/>
                    <a:pt x="1729" y="53"/>
                    <a:pt x="803" y="155"/>
                  </a:cubicBezTo>
                  <a:cubicBezTo>
                    <a:pt x="700" y="167"/>
                    <a:pt x="596" y="179"/>
                    <a:pt x="499" y="220"/>
                  </a:cubicBezTo>
                  <a:cubicBezTo>
                    <a:pt x="155" y="366"/>
                    <a:pt x="55" y="797"/>
                    <a:pt x="0" y="1168"/>
                  </a:cubicBezTo>
                  <a:lnTo>
                    <a:pt x="5338" y="1823"/>
                  </a:lnTo>
                  <a:cubicBezTo>
                    <a:pt x="5039" y="1201"/>
                    <a:pt x="4701" y="538"/>
                    <a:pt x="4085" y="229"/>
                  </a:cubicBezTo>
                  <a:cubicBezTo>
                    <a:pt x="3692" y="33"/>
                    <a:pt x="3238" y="11"/>
                    <a:pt x="2799" y="3"/>
                  </a:cubicBezTo>
                  <a:cubicBezTo>
                    <a:pt x="2668" y="1"/>
                    <a:pt x="2555" y="0"/>
                    <a:pt x="2455"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3"/>
            <p:cNvSpPr/>
            <p:nvPr/>
          </p:nvSpPr>
          <p:spPr>
            <a:xfrm>
              <a:off x="677758" y="2386950"/>
              <a:ext cx="699152" cy="1877359"/>
            </a:xfrm>
            <a:custGeom>
              <a:rect b="b" l="l" r="r" t="t"/>
              <a:pathLst>
                <a:path extrusionOk="0" h="39859" w="14844">
                  <a:moveTo>
                    <a:pt x="12973" y="0"/>
                  </a:moveTo>
                  <a:lnTo>
                    <a:pt x="4623" y="135"/>
                  </a:lnTo>
                  <a:cubicBezTo>
                    <a:pt x="4131" y="627"/>
                    <a:pt x="2326" y="3333"/>
                    <a:pt x="2199" y="5602"/>
                  </a:cubicBezTo>
                  <a:cubicBezTo>
                    <a:pt x="2077" y="7872"/>
                    <a:pt x="2729" y="9382"/>
                    <a:pt x="2865" y="9841"/>
                  </a:cubicBezTo>
                  <a:cubicBezTo>
                    <a:pt x="3231" y="11097"/>
                    <a:pt x="4337" y="19381"/>
                    <a:pt x="4328" y="19607"/>
                  </a:cubicBezTo>
                  <a:cubicBezTo>
                    <a:pt x="4328" y="19623"/>
                    <a:pt x="4333" y="19639"/>
                    <a:pt x="4343" y="19651"/>
                  </a:cubicBezTo>
                  <a:cubicBezTo>
                    <a:pt x="4434" y="20303"/>
                    <a:pt x="4709" y="22317"/>
                    <a:pt x="4677" y="22591"/>
                  </a:cubicBezTo>
                  <a:cubicBezTo>
                    <a:pt x="4638" y="22916"/>
                    <a:pt x="3594" y="25063"/>
                    <a:pt x="2842" y="27057"/>
                  </a:cubicBezTo>
                  <a:cubicBezTo>
                    <a:pt x="2089" y="29051"/>
                    <a:pt x="1032" y="33745"/>
                    <a:pt x="619" y="35566"/>
                  </a:cubicBezTo>
                  <a:cubicBezTo>
                    <a:pt x="251" y="37192"/>
                    <a:pt x="1" y="37701"/>
                    <a:pt x="0" y="37701"/>
                  </a:cubicBezTo>
                  <a:cubicBezTo>
                    <a:pt x="495" y="38469"/>
                    <a:pt x="2234" y="38667"/>
                    <a:pt x="2234" y="38667"/>
                  </a:cubicBezTo>
                  <a:cubicBezTo>
                    <a:pt x="2234" y="38667"/>
                    <a:pt x="2680" y="37360"/>
                    <a:pt x="3176" y="36192"/>
                  </a:cubicBezTo>
                  <a:cubicBezTo>
                    <a:pt x="4624" y="32780"/>
                    <a:pt x="8272" y="24858"/>
                    <a:pt x="8652" y="23447"/>
                  </a:cubicBezTo>
                  <a:cubicBezTo>
                    <a:pt x="8913" y="22482"/>
                    <a:pt x="9125" y="20666"/>
                    <a:pt x="9222" y="19757"/>
                  </a:cubicBezTo>
                  <a:cubicBezTo>
                    <a:pt x="9222" y="19757"/>
                    <a:pt x="9222" y="19757"/>
                    <a:pt x="9222" y="19757"/>
                  </a:cubicBezTo>
                  <a:cubicBezTo>
                    <a:pt x="9245" y="19757"/>
                    <a:pt x="9262" y="19914"/>
                    <a:pt x="9273" y="19979"/>
                  </a:cubicBezTo>
                  <a:lnTo>
                    <a:pt x="10067" y="23835"/>
                  </a:lnTo>
                  <a:cubicBezTo>
                    <a:pt x="10067" y="23835"/>
                    <a:pt x="9775" y="24594"/>
                    <a:pt x="9049" y="28124"/>
                  </a:cubicBezTo>
                  <a:cubicBezTo>
                    <a:pt x="8323" y="31656"/>
                    <a:pt x="9145" y="37425"/>
                    <a:pt x="9049" y="39238"/>
                  </a:cubicBezTo>
                  <a:cubicBezTo>
                    <a:pt x="9055" y="39347"/>
                    <a:pt x="9048" y="39455"/>
                    <a:pt x="9031" y="39563"/>
                  </a:cubicBezTo>
                  <a:cubicBezTo>
                    <a:pt x="9565" y="39802"/>
                    <a:pt x="10172" y="39859"/>
                    <a:pt x="10626" y="39859"/>
                  </a:cubicBezTo>
                  <a:cubicBezTo>
                    <a:pt x="11028" y="39859"/>
                    <a:pt x="11308" y="39814"/>
                    <a:pt x="11308" y="39814"/>
                  </a:cubicBezTo>
                  <a:cubicBezTo>
                    <a:pt x="11308" y="39814"/>
                    <a:pt x="13868" y="24773"/>
                    <a:pt x="14120" y="22933"/>
                  </a:cubicBezTo>
                  <a:cubicBezTo>
                    <a:pt x="14313" y="21516"/>
                    <a:pt x="14366" y="19946"/>
                    <a:pt x="14381" y="19296"/>
                  </a:cubicBezTo>
                  <a:lnTo>
                    <a:pt x="14398" y="19287"/>
                  </a:lnTo>
                  <a:cubicBezTo>
                    <a:pt x="14398" y="19287"/>
                    <a:pt x="14844" y="9944"/>
                    <a:pt x="14554" y="5509"/>
                  </a:cubicBezTo>
                  <a:cubicBezTo>
                    <a:pt x="14413" y="3403"/>
                    <a:pt x="12973" y="0"/>
                    <a:pt x="129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3"/>
            <p:cNvSpPr/>
            <p:nvPr/>
          </p:nvSpPr>
          <p:spPr>
            <a:xfrm>
              <a:off x="740166" y="1692924"/>
              <a:ext cx="614325" cy="772204"/>
            </a:xfrm>
            <a:custGeom>
              <a:rect b="b" l="l" r="r" t="t"/>
              <a:pathLst>
                <a:path extrusionOk="0" h="16395" w="13043">
                  <a:moveTo>
                    <a:pt x="6886" y="1"/>
                  </a:moveTo>
                  <a:cubicBezTo>
                    <a:pt x="6222" y="1"/>
                    <a:pt x="5679" y="118"/>
                    <a:pt x="4793" y="157"/>
                  </a:cubicBezTo>
                  <a:cubicBezTo>
                    <a:pt x="3931" y="191"/>
                    <a:pt x="3382" y="229"/>
                    <a:pt x="2540" y="415"/>
                  </a:cubicBezTo>
                  <a:cubicBezTo>
                    <a:pt x="1607" y="622"/>
                    <a:pt x="487" y="930"/>
                    <a:pt x="296" y="2199"/>
                  </a:cubicBezTo>
                  <a:cubicBezTo>
                    <a:pt x="0" y="4156"/>
                    <a:pt x="250" y="6133"/>
                    <a:pt x="845" y="7988"/>
                  </a:cubicBezTo>
                  <a:cubicBezTo>
                    <a:pt x="1239" y="9222"/>
                    <a:pt x="3593" y="13478"/>
                    <a:pt x="3010" y="14302"/>
                  </a:cubicBezTo>
                  <a:cubicBezTo>
                    <a:pt x="2878" y="14488"/>
                    <a:pt x="2545" y="14847"/>
                    <a:pt x="2503" y="15080"/>
                  </a:cubicBezTo>
                  <a:cubicBezTo>
                    <a:pt x="2354" y="15941"/>
                    <a:pt x="3745" y="16153"/>
                    <a:pt x="5131" y="16313"/>
                  </a:cubicBezTo>
                  <a:cubicBezTo>
                    <a:pt x="5646" y="16372"/>
                    <a:pt x="6167" y="16395"/>
                    <a:pt x="6700" y="16395"/>
                  </a:cubicBezTo>
                  <a:cubicBezTo>
                    <a:pt x="7477" y="16395"/>
                    <a:pt x="8280" y="16346"/>
                    <a:pt x="9124" y="16288"/>
                  </a:cubicBezTo>
                  <a:cubicBezTo>
                    <a:pt x="13043" y="16021"/>
                    <a:pt x="11652" y="13647"/>
                    <a:pt x="11529" y="13406"/>
                  </a:cubicBezTo>
                  <a:cubicBezTo>
                    <a:pt x="11238" y="12827"/>
                    <a:pt x="10980" y="10402"/>
                    <a:pt x="11081" y="9780"/>
                  </a:cubicBezTo>
                  <a:cubicBezTo>
                    <a:pt x="11089" y="9721"/>
                    <a:pt x="11103" y="9663"/>
                    <a:pt x="11120" y="9606"/>
                  </a:cubicBezTo>
                  <a:cubicBezTo>
                    <a:pt x="11204" y="9336"/>
                    <a:pt x="11360" y="9099"/>
                    <a:pt x="11529" y="8778"/>
                  </a:cubicBezTo>
                  <a:cubicBezTo>
                    <a:pt x="11714" y="8432"/>
                    <a:pt x="11918" y="7984"/>
                    <a:pt x="12041" y="7282"/>
                  </a:cubicBezTo>
                  <a:cubicBezTo>
                    <a:pt x="12383" y="5376"/>
                    <a:pt x="11601" y="3894"/>
                    <a:pt x="11166" y="3259"/>
                  </a:cubicBezTo>
                  <a:cubicBezTo>
                    <a:pt x="10549" y="2363"/>
                    <a:pt x="9699" y="541"/>
                    <a:pt x="9526" y="491"/>
                  </a:cubicBezTo>
                  <a:cubicBezTo>
                    <a:pt x="8265" y="108"/>
                    <a:pt x="7520" y="1"/>
                    <a:pt x="68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3"/>
            <p:cNvSpPr/>
            <p:nvPr/>
          </p:nvSpPr>
          <p:spPr>
            <a:xfrm>
              <a:off x="771676" y="1168366"/>
              <a:ext cx="332903" cy="708384"/>
            </a:xfrm>
            <a:custGeom>
              <a:rect b="b" l="l" r="r" t="t"/>
              <a:pathLst>
                <a:path extrusionOk="0" h="15040" w="7068">
                  <a:moveTo>
                    <a:pt x="3765" y="1"/>
                  </a:moveTo>
                  <a:cubicBezTo>
                    <a:pt x="3765" y="1"/>
                    <a:pt x="1158" y="738"/>
                    <a:pt x="425" y="3875"/>
                  </a:cubicBezTo>
                  <a:cubicBezTo>
                    <a:pt x="56" y="5439"/>
                    <a:pt x="1" y="14324"/>
                    <a:pt x="1" y="14324"/>
                  </a:cubicBezTo>
                  <a:cubicBezTo>
                    <a:pt x="901" y="14865"/>
                    <a:pt x="1927" y="15039"/>
                    <a:pt x="2877" y="15039"/>
                  </a:cubicBezTo>
                  <a:cubicBezTo>
                    <a:pt x="3494" y="15039"/>
                    <a:pt x="4079" y="14966"/>
                    <a:pt x="4578" y="14871"/>
                  </a:cubicBezTo>
                  <a:cubicBezTo>
                    <a:pt x="4519" y="13858"/>
                    <a:pt x="4606" y="11791"/>
                    <a:pt x="4606" y="11791"/>
                  </a:cubicBezTo>
                  <a:cubicBezTo>
                    <a:pt x="4619" y="12530"/>
                    <a:pt x="4940" y="14324"/>
                    <a:pt x="5023" y="14775"/>
                  </a:cubicBezTo>
                  <a:cubicBezTo>
                    <a:pt x="5684" y="14621"/>
                    <a:pt x="6112" y="14451"/>
                    <a:pt x="6112" y="14451"/>
                  </a:cubicBezTo>
                  <a:cubicBezTo>
                    <a:pt x="6112" y="14451"/>
                    <a:pt x="5112" y="9549"/>
                    <a:pt x="5112" y="7395"/>
                  </a:cubicBezTo>
                  <a:cubicBezTo>
                    <a:pt x="5117" y="5541"/>
                    <a:pt x="7068" y="4271"/>
                    <a:pt x="7068" y="4271"/>
                  </a:cubicBezTo>
                  <a:lnTo>
                    <a:pt x="3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3"/>
            <p:cNvSpPr/>
            <p:nvPr/>
          </p:nvSpPr>
          <p:spPr>
            <a:xfrm>
              <a:off x="917545" y="2743642"/>
              <a:ext cx="194664" cy="619365"/>
            </a:xfrm>
            <a:custGeom>
              <a:rect b="b" l="l" r="r" t="t"/>
              <a:pathLst>
                <a:path extrusionOk="0" h="13150" w="4133">
                  <a:moveTo>
                    <a:pt x="1" y="0"/>
                  </a:moveTo>
                  <a:lnTo>
                    <a:pt x="1" y="0"/>
                  </a:lnTo>
                  <a:cubicBezTo>
                    <a:pt x="96" y="425"/>
                    <a:pt x="400" y="1506"/>
                    <a:pt x="1201" y="2558"/>
                  </a:cubicBezTo>
                  <a:lnTo>
                    <a:pt x="4022" y="13149"/>
                  </a:lnTo>
                  <a:cubicBezTo>
                    <a:pt x="4022" y="13149"/>
                    <a:pt x="4074" y="12706"/>
                    <a:pt x="4132" y="12185"/>
                  </a:cubicBezTo>
                  <a:cubicBezTo>
                    <a:pt x="3217" y="8331"/>
                    <a:pt x="2075" y="3253"/>
                    <a:pt x="1942" y="2746"/>
                  </a:cubicBezTo>
                  <a:cubicBezTo>
                    <a:pt x="1751" y="2021"/>
                    <a:pt x="400" y="1581"/>
                    <a:pt x="1" y="0"/>
                  </a:cubicBezTo>
                  <a:close/>
                </a:path>
              </a:pathLst>
            </a:custGeom>
            <a:solidFill>
              <a:srgbClr val="FF5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3"/>
            <p:cNvSpPr/>
            <p:nvPr/>
          </p:nvSpPr>
          <p:spPr>
            <a:xfrm>
              <a:off x="1235850" y="1901485"/>
              <a:ext cx="558606" cy="406143"/>
            </a:xfrm>
            <a:custGeom>
              <a:rect b="b" l="l" r="r" t="t"/>
              <a:pathLst>
                <a:path extrusionOk="0" h="8623" w="11860">
                  <a:moveTo>
                    <a:pt x="2607" y="1"/>
                  </a:moveTo>
                  <a:lnTo>
                    <a:pt x="0" y="2391"/>
                  </a:lnTo>
                  <a:cubicBezTo>
                    <a:pt x="0" y="2391"/>
                    <a:pt x="3883" y="8622"/>
                    <a:pt x="5258" y="8622"/>
                  </a:cubicBezTo>
                  <a:cubicBezTo>
                    <a:pt x="6259" y="8622"/>
                    <a:pt x="11859" y="1934"/>
                    <a:pt x="11859" y="1934"/>
                  </a:cubicBezTo>
                  <a:lnTo>
                    <a:pt x="9961" y="1424"/>
                  </a:lnTo>
                  <a:lnTo>
                    <a:pt x="5385" y="4576"/>
                  </a:lnTo>
                  <a:lnTo>
                    <a:pt x="2607" y="1"/>
                  </a:ln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3"/>
            <p:cNvSpPr/>
            <p:nvPr/>
          </p:nvSpPr>
          <p:spPr>
            <a:xfrm>
              <a:off x="1697621" y="1738659"/>
              <a:ext cx="224008" cy="273981"/>
            </a:xfrm>
            <a:custGeom>
              <a:rect b="b" l="l" r="r" t="t"/>
              <a:pathLst>
                <a:path extrusionOk="0" h="5817" w="4756">
                  <a:moveTo>
                    <a:pt x="4600" y="0"/>
                  </a:moveTo>
                  <a:cubicBezTo>
                    <a:pt x="4596" y="0"/>
                    <a:pt x="4591" y="1"/>
                    <a:pt x="4586" y="1"/>
                  </a:cubicBezTo>
                  <a:cubicBezTo>
                    <a:pt x="4398" y="28"/>
                    <a:pt x="4189" y="279"/>
                    <a:pt x="4068" y="397"/>
                  </a:cubicBezTo>
                  <a:cubicBezTo>
                    <a:pt x="3907" y="553"/>
                    <a:pt x="3662" y="962"/>
                    <a:pt x="3520" y="1135"/>
                  </a:cubicBezTo>
                  <a:cubicBezTo>
                    <a:pt x="3199" y="1524"/>
                    <a:pt x="2822" y="1687"/>
                    <a:pt x="2822" y="1687"/>
                  </a:cubicBezTo>
                  <a:cubicBezTo>
                    <a:pt x="2822" y="1687"/>
                    <a:pt x="2912" y="1526"/>
                    <a:pt x="2844" y="1447"/>
                  </a:cubicBezTo>
                  <a:cubicBezTo>
                    <a:pt x="2821" y="1420"/>
                    <a:pt x="2788" y="1409"/>
                    <a:pt x="2745" y="1409"/>
                  </a:cubicBezTo>
                  <a:cubicBezTo>
                    <a:pt x="2589" y="1409"/>
                    <a:pt x="2312" y="1556"/>
                    <a:pt x="2014" y="1598"/>
                  </a:cubicBezTo>
                  <a:cubicBezTo>
                    <a:pt x="1818" y="1626"/>
                    <a:pt x="1339" y="2214"/>
                    <a:pt x="1181" y="2383"/>
                  </a:cubicBezTo>
                  <a:cubicBezTo>
                    <a:pt x="1022" y="2550"/>
                    <a:pt x="871" y="3590"/>
                    <a:pt x="827" y="3804"/>
                  </a:cubicBezTo>
                  <a:cubicBezTo>
                    <a:pt x="710" y="4368"/>
                    <a:pt x="1" y="5011"/>
                    <a:pt x="1" y="5011"/>
                  </a:cubicBezTo>
                  <a:lnTo>
                    <a:pt x="1631" y="5815"/>
                  </a:lnTo>
                  <a:cubicBezTo>
                    <a:pt x="1632" y="5816"/>
                    <a:pt x="1634" y="5816"/>
                    <a:pt x="1636" y="5816"/>
                  </a:cubicBezTo>
                  <a:cubicBezTo>
                    <a:pt x="1684" y="5816"/>
                    <a:pt x="1849" y="5598"/>
                    <a:pt x="1873" y="5571"/>
                  </a:cubicBezTo>
                  <a:cubicBezTo>
                    <a:pt x="1971" y="5458"/>
                    <a:pt x="2098" y="5333"/>
                    <a:pt x="2240" y="5274"/>
                  </a:cubicBezTo>
                  <a:cubicBezTo>
                    <a:pt x="2742" y="4783"/>
                    <a:pt x="3488" y="4544"/>
                    <a:pt x="3918" y="3974"/>
                  </a:cubicBezTo>
                  <a:cubicBezTo>
                    <a:pt x="4115" y="3713"/>
                    <a:pt x="4256" y="3401"/>
                    <a:pt x="4275" y="3075"/>
                  </a:cubicBezTo>
                  <a:cubicBezTo>
                    <a:pt x="4275" y="3070"/>
                    <a:pt x="4276" y="3064"/>
                    <a:pt x="4276" y="3059"/>
                  </a:cubicBezTo>
                  <a:cubicBezTo>
                    <a:pt x="4281" y="2942"/>
                    <a:pt x="4273" y="2824"/>
                    <a:pt x="4292" y="2708"/>
                  </a:cubicBezTo>
                  <a:cubicBezTo>
                    <a:pt x="4335" y="2456"/>
                    <a:pt x="4506" y="2242"/>
                    <a:pt x="4566" y="1992"/>
                  </a:cubicBezTo>
                  <a:cubicBezTo>
                    <a:pt x="4612" y="1798"/>
                    <a:pt x="4588" y="1594"/>
                    <a:pt x="4601" y="1393"/>
                  </a:cubicBezTo>
                  <a:cubicBezTo>
                    <a:pt x="4617" y="1166"/>
                    <a:pt x="4755" y="785"/>
                    <a:pt x="4571" y="758"/>
                  </a:cubicBezTo>
                  <a:cubicBezTo>
                    <a:pt x="4608" y="614"/>
                    <a:pt x="4664" y="452"/>
                    <a:pt x="4695" y="305"/>
                  </a:cubicBezTo>
                  <a:cubicBezTo>
                    <a:pt x="4717" y="200"/>
                    <a:pt x="4712" y="0"/>
                    <a:pt x="4600"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3"/>
            <p:cNvSpPr/>
            <p:nvPr/>
          </p:nvSpPr>
          <p:spPr>
            <a:xfrm>
              <a:off x="1779435" y="1817317"/>
              <a:ext cx="56897" cy="34289"/>
            </a:xfrm>
            <a:custGeom>
              <a:rect b="b" l="l" r="r" t="t"/>
              <a:pathLst>
                <a:path extrusionOk="0" h="728" w="1208">
                  <a:moveTo>
                    <a:pt x="1129" y="0"/>
                  </a:moveTo>
                  <a:cubicBezTo>
                    <a:pt x="1115" y="0"/>
                    <a:pt x="1100" y="5"/>
                    <a:pt x="1085" y="17"/>
                  </a:cubicBezTo>
                  <a:cubicBezTo>
                    <a:pt x="829" y="277"/>
                    <a:pt x="603" y="320"/>
                    <a:pt x="376" y="440"/>
                  </a:cubicBezTo>
                  <a:cubicBezTo>
                    <a:pt x="199" y="533"/>
                    <a:pt x="193" y="624"/>
                    <a:pt x="1" y="717"/>
                  </a:cubicBezTo>
                  <a:cubicBezTo>
                    <a:pt x="36" y="724"/>
                    <a:pt x="67" y="727"/>
                    <a:pt x="95" y="727"/>
                  </a:cubicBezTo>
                  <a:cubicBezTo>
                    <a:pt x="285" y="727"/>
                    <a:pt x="329" y="578"/>
                    <a:pt x="698" y="441"/>
                  </a:cubicBezTo>
                  <a:cubicBezTo>
                    <a:pt x="893" y="369"/>
                    <a:pt x="1098" y="287"/>
                    <a:pt x="1185" y="95"/>
                  </a:cubicBezTo>
                  <a:cubicBezTo>
                    <a:pt x="1207" y="46"/>
                    <a:pt x="1172" y="0"/>
                    <a:pt x="1129" y="0"/>
                  </a:cubicBezTo>
                  <a:close/>
                </a:path>
              </a:pathLst>
            </a:custGeom>
            <a:solidFill>
              <a:srgbClr val="FFC7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3"/>
            <p:cNvSpPr/>
            <p:nvPr/>
          </p:nvSpPr>
          <p:spPr>
            <a:xfrm>
              <a:off x="1075755" y="1693113"/>
              <a:ext cx="370065" cy="423947"/>
            </a:xfrm>
            <a:custGeom>
              <a:rect b="b" l="l" r="r" t="t"/>
              <a:pathLst>
                <a:path extrusionOk="0" h="9001" w="7857">
                  <a:moveTo>
                    <a:pt x="1" y="1"/>
                  </a:moveTo>
                  <a:lnTo>
                    <a:pt x="2264" y="4756"/>
                  </a:lnTo>
                  <a:cubicBezTo>
                    <a:pt x="2626" y="6643"/>
                    <a:pt x="4510" y="8952"/>
                    <a:pt x="4573" y="9000"/>
                  </a:cubicBezTo>
                  <a:cubicBezTo>
                    <a:pt x="4579" y="9000"/>
                    <a:pt x="4584" y="9000"/>
                    <a:pt x="4589" y="9000"/>
                  </a:cubicBezTo>
                  <a:cubicBezTo>
                    <a:pt x="5869" y="9000"/>
                    <a:pt x="7639" y="7131"/>
                    <a:pt x="7856" y="6395"/>
                  </a:cubicBezTo>
                  <a:cubicBezTo>
                    <a:pt x="7047" y="5367"/>
                    <a:pt x="6016" y="3954"/>
                    <a:pt x="5105" y="2616"/>
                  </a:cubicBezTo>
                  <a:cubicBezTo>
                    <a:pt x="3476" y="225"/>
                    <a:pt x="825" y="4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3"/>
            <p:cNvSpPr/>
            <p:nvPr/>
          </p:nvSpPr>
          <p:spPr>
            <a:xfrm>
              <a:off x="150375" y="2012595"/>
              <a:ext cx="1345694" cy="1376639"/>
            </a:xfrm>
            <a:custGeom>
              <a:rect b="b" l="l" r="r" t="t"/>
              <a:pathLst>
                <a:path extrusionOk="0" h="29228" w="28571">
                  <a:moveTo>
                    <a:pt x="24051" y="0"/>
                  </a:moveTo>
                  <a:lnTo>
                    <a:pt x="13389" y="597"/>
                  </a:lnTo>
                  <a:cubicBezTo>
                    <a:pt x="13380" y="561"/>
                    <a:pt x="13375" y="525"/>
                    <a:pt x="13365" y="487"/>
                  </a:cubicBezTo>
                  <a:lnTo>
                    <a:pt x="13365" y="487"/>
                  </a:lnTo>
                  <a:lnTo>
                    <a:pt x="13386" y="597"/>
                  </a:lnTo>
                  <a:lnTo>
                    <a:pt x="13192" y="608"/>
                  </a:lnTo>
                  <a:cubicBezTo>
                    <a:pt x="13192" y="608"/>
                    <a:pt x="13600" y="2142"/>
                    <a:pt x="13707" y="5240"/>
                  </a:cubicBezTo>
                  <a:cubicBezTo>
                    <a:pt x="13481" y="7755"/>
                    <a:pt x="12632" y="10219"/>
                    <a:pt x="11239" y="12321"/>
                  </a:cubicBezTo>
                  <a:cubicBezTo>
                    <a:pt x="9406" y="15085"/>
                    <a:pt x="6647" y="17013"/>
                    <a:pt x="4466" y="19468"/>
                  </a:cubicBezTo>
                  <a:cubicBezTo>
                    <a:pt x="2304" y="21904"/>
                    <a:pt x="1" y="25585"/>
                    <a:pt x="563" y="28992"/>
                  </a:cubicBezTo>
                  <a:cubicBezTo>
                    <a:pt x="545" y="27670"/>
                    <a:pt x="2973" y="27226"/>
                    <a:pt x="5470" y="27226"/>
                  </a:cubicBezTo>
                  <a:cubicBezTo>
                    <a:pt x="6717" y="27226"/>
                    <a:pt x="7981" y="27337"/>
                    <a:pt x="8966" y="27504"/>
                  </a:cubicBezTo>
                  <a:cubicBezTo>
                    <a:pt x="11923" y="28007"/>
                    <a:pt x="13445" y="28992"/>
                    <a:pt x="18523" y="29227"/>
                  </a:cubicBezTo>
                  <a:cubicBezTo>
                    <a:pt x="21543" y="29089"/>
                    <a:pt x="24464" y="28374"/>
                    <a:pt x="26093" y="28374"/>
                  </a:cubicBezTo>
                  <a:cubicBezTo>
                    <a:pt x="26864" y="28374"/>
                    <a:pt x="27345" y="28535"/>
                    <a:pt x="27410" y="28992"/>
                  </a:cubicBezTo>
                  <a:cubicBezTo>
                    <a:pt x="28571" y="26070"/>
                    <a:pt x="26563" y="12038"/>
                    <a:pt x="25081" y="7047"/>
                  </a:cubicBezTo>
                  <a:cubicBezTo>
                    <a:pt x="23600" y="2058"/>
                    <a:pt x="24051" y="0"/>
                    <a:pt x="24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3"/>
            <p:cNvSpPr/>
            <p:nvPr/>
          </p:nvSpPr>
          <p:spPr>
            <a:xfrm>
              <a:off x="1190021" y="1945901"/>
              <a:ext cx="94812" cy="182936"/>
            </a:xfrm>
            <a:custGeom>
              <a:rect b="b" l="l" r="r" t="t"/>
              <a:pathLst>
                <a:path extrusionOk="0" h="3884" w="2013">
                  <a:moveTo>
                    <a:pt x="1" y="1"/>
                  </a:moveTo>
                  <a:lnTo>
                    <a:pt x="1" y="1"/>
                  </a:lnTo>
                  <a:cubicBezTo>
                    <a:pt x="423" y="2140"/>
                    <a:pt x="2012" y="3884"/>
                    <a:pt x="2012" y="3884"/>
                  </a:cubicBezTo>
                  <a:lnTo>
                    <a:pt x="1978" y="3407"/>
                  </a:lnTo>
                  <a:cubicBezTo>
                    <a:pt x="772" y="1742"/>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3"/>
            <p:cNvSpPr/>
            <p:nvPr/>
          </p:nvSpPr>
          <p:spPr>
            <a:xfrm>
              <a:off x="1013348" y="1427513"/>
              <a:ext cx="222029" cy="183690"/>
            </a:xfrm>
            <a:custGeom>
              <a:rect b="b" l="l" r="r" t="t"/>
              <a:pathLst>
                <a:path extrusionOk="0" h="3900" w="4714">
                  <a:moveTo>
                    <a:pt x="3541" y="1"/>
                  </a:moveTo>
                  <a:cubicBezTo>
                    <a:pt x="3541" y="1"/>
                    <a:pt x="3414" y="422"/>
                    <a:pt x="3015" y="655"/>
                  </a:cubicBezTo>
                  <a:cubicBezTo>
                    <a:pt x="2823" y="750"/>
                    <a:pt x="2590" y="787"/>
                    <a:pt x="2345" y="787"/>
                  </a:cubicBezTo>
                  <a:cubicBezTo>
                    <a:pt x="1480" y="787"/>
                    <a:pt x="450" y="329"/>
                    <a:pt x="450" y="329"/>
                  </a:cubicBezTo>
                  <a:lnTo>
                    <a:pt x="450" y="329"/>
                  </a:lnTo>
                  <a:cubicBezTo>
                    <a:pt x="1110" y="1365"/>
                    <a:pt x="529" y="2020"/>
                    <a:pt x="1" y="2445"/>
                  </a:cubicBezTo>
                  <a:cubicBezTo>
                    <a:pt x="1" y="2445"/>
                    <a:pt x="637" y="3537"/>
                    <a:pt x="1687" y="3817"/>
                  </a:cubicBezTo>
                  <a:cubicBezTo>
                    <a:pt x="1931" y="3873"/>
                    <a:pt x="2148" y="3899"/>
                    <a:pt x="2342" y="3899"/>
                  </a:cubicBezTo>
                  <a:cubicBezTo>
                    <a:pt x="4713" y="3899"/>
                    <a:pt x="3541" y="1"/>
                    <a:pt x="3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3" name="Google Shape;3133;p73"/>
            <p:cNvGrpSpPr/>
            <p:nvPr/>
          </p:nvGrpSpPr>
          <p:grpSpPr>
            <a:xfrm>
              <a:off x="1090986" y="1367455"/>
              <a:ext cx="66755" cy="78215"/>
              <a:chOff x="1556828" y="955216"/>
              <a:chExt cx="79103" cy="92683"/>
            </a:xfrm>
          </p:grpSpPr>
          <p:sp>
            <p:nvSpPr>
              <p:cNvPr id="3134" name="Google Shape;3134;p73"/>
              <p:cNvSpPr/>
              <p:nvPr/>
            </p:nvSpPr>
            <p:spPr>
              <a:xfrm rot="813304">
                <a:off x="1559915" y="963275"/>
                <a:ext cx="72927" cy="35036"/>
              </a:xfrm>
              <a:custGeom>
                <a:rect b="b" l="l" r="r" t="t"/>
                <a:pathLst>
                  <a:path extrusionOk="0" h="2039" w="4244">
                    <a:moveTo>
                      <a:pt x="3838" y="0"/>
                    </a:moveTo>
                    <a:cubicBezTo>
                      <a:pt x="3192" y="477"/>
                      <a:pt x="2510" y="904"/>
                      <a:pt x="1800" y="1278"/>
                    </a:cubicBezTo>
                    <a:lnTo>
                      <a:pt x="0" y="2039"/>
                    </a:lnTo>
                    <a:cubicBezTo>
                      <a:pt x="1480" y="1848"/>
                      <a:pt x="3025" y="1632"/>
                      <a:pt x="4243" y="771"/>
                    </a:cubicBezTo>
                    <a:cubicBezTo>
                      <a:pt x="4132" y="502"/>
                      <a:pt x="3997" y="244"/>
                      <a:pt x="3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3"/>
              <p:cNvSpPr/>
              <p:nvPr/>
            </p:nvSpPr>
            <p:spPr>
              <a:xfrm>
                <a:off x="1587776" y="1012648"/>
                <a:ext cx="20013" cy="35251"/>
              </a:xfrm>
              <a:custGeom>
                <a:rect b="b" l="l" r="r" t="t"/>
                <a:pathLst>
                  <a:path extrusionOk="0" h="1681" w="954">
                    <a:moveTo>
                      <a:pt x="562" y="1"/>
                    </a:moveTo>
                    <a:cubicBezTo>
                      <a:pt x="452" y="1"/>
                      <a:pt x="332" y="51"/>
                      <a:pt x="225" y="162"/>
                    </a:cubicBezTo>
                    <a:cubicBezTo>
                      <a:pt x="9" y="384"/>
                      <a:pt x="0" y="879"/>
                      <a:pt x="62" y="1153"/>
                    </a:cubicBezTo>
                    <a:cubicBezTo>
                      <a:pt x="106" y="1350"/>
                      <a:pt x="208" y="1545"/>
                      <a:pt x="386" y="1639"/>
                    </a:cubicBezTo>
                    <a:cubicBezTo>
                      <a:pt x="431" y="1663"/>
                      <a:pt x="481" y="1680"/>
                      <a:pt x="530" y="1680"/>
                    </a:cubicBezTo>
                    <a:cubicBezTo>
                      <a:pt x="543" y="1680"/>
                      <a:pt x="557" y="1679"/>
                      <a:pt x="570" y="1676"/>
                    </a:cubicBezTo>
                    <a:cubicBezTo>
                      <a:pt x="616" y="1665"/>
                      <a:pt x="661" y="1641"/>
                      <a:pt x="696" y="1608"/>
                    </a:cubicBezTo>
                    <a:cubicBezTo>
                      <a:pt x="870" y="1458"/>
                      <a:pt x="919" y="1210"/>
                      <a:pt x="937" y="981"/>
                    </a:cubicBezTo>
                    <a:cubicBezTo>
                      <a:pt x="952" y="794"/>
                      <a:pt x="953" y="606"/>
                      <a:pt x="941" y="418"/>
                    </a:cubicBezTo>
                    <a:cubicBezTo>
                      <a:pt x="923" y="158"/>
                      <a:pt x="757" y="1"/>
                      <a:pt x="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73"/>
            <p:cNvGrpSpPr/>
            <p:nvPr/>
          </p:nvGrpSpPr>
          <p:grpSpPr>
            <a:xfrm flipH="1" rot="1226988">
              <a:off x="1049591" y="1488359"/>
              <a:ext cx="121698" cy="91163"/>
              <a:chOff x="1498352" y="1084363"/>
              <a:chExt cx="172145" cy="128958"/>
            </a:xfrm>
          </p:grpSpPr>
          <p:sp>
            <p:nvSpPr>
              <p:cNvPr id="3137" name="Google Shape;3137;p73"/>
              <p:cNvSpPr/>
              <p:nvPr/>
            </p:nvSpPr>
            <p:spPr>
              <a:xfrm>
                <a:off x="1499892" y="1118064"/>
                <a:ext cx="131535" cy="70102"/>
              </a:xfrm>
              <a:custGeom>
                <a:rect b="b" l="l" r="r" t="t"/>
                <a:pathLst>
                  <a:path extrusionOk="0" fill="none" h="3094" w="5806">
                    <a:moveTo>
                      <a:pt x="1" y="1"/>
                    </a:moveTo>
                    <a:cubicBezTo>
                      <a:pt x="1304" y="1866"/>
                      <a:pt x="3531" y="3051"/>
                      <a:pt x="5805" y="3093"/>
                    </a:cubicBezTo>
                  </a:path>
                </a:pathLst>
              </a:custGeom>
              <a:noFill/>
              <a:ln cap="flat" cmpd="sng" w="3825">
                <a:solidFill>
                  <a:srgbClr val="3A335C"/>
                </a:solidFill>
                <a:prstDash val="solid"/>
                <a:miter lim="11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3"/>
              <p:cNvSpPr/>
              <p:nvPr/>
            </p:nvSpPr>
            <p:spPr>
              <a:xfrm>
                <a:off x="1498352" y="1159509"/>
                <a:ext cx="93112" cy="53812"/>
              </a:xfrm>
              <a:custGeom>
                <a:rect b="b" l="l" r="r" t="t"/>
                <a:pathLst>
                  <a:path extrusionOk="0" fill="none" h="2375" w="4110">
                    <a:moveTo>
                      <a:pt x="1" y="0"/>
                    </a:moveTo>
                    <a:cubicBezTo>
                      <a:pt x="1065" y="1210"/>
                      <a:pt x="2530" y="2058"/>
                      <a:pt x="4109" y="2375"/>
                    </a:cubicBezTo>
                  </a:path>
                </a:pathLst>
              </a:custGeom>
              <a:noFill/>
              <a:ln cap="flat" cmpd="sng" w="3825">
                <a:solidFill>
                  <a:srgbClr val="3A335C"/>
                </a:solidFill>
                <a:prstDash val="solid"/>
                <a:miter lim="11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3"/>
              <p:cNvSpPr/>
              <p:nvPr/>
            </p:nvSpPr>
            <p:spPr>
              <a:xfrm rot="792954">
                <a:off x="1513840" y="1101232"/>
                <a:ext cx="153165" cy="48288"/>
              </a:xfrm>
              <a:custGeom>
                <a:rect b="b" l="l" r="r" t="t"/>
                <a:pathLst>
                  <a:path extrusionOk="0" fill="none" h="2131" w="6760">
                    <a:moveTo>
                      <a:pt x="1" y="0"/>
                    </a:moveTo>
                    <a:cubicBezTo>
                      <a:pt x="1797" y="1607"/>
                      <a:pt x="4493" y="2131"/>
                      <a:pt x="6760" y="1313"/>
                    </a:cubicBezTo>
                  </a:path>
                </a:pathLst>
              </a:custGeom>
              <a:noFill/>
              <a:ln cap="flat" cmpd="sng" w="3825">
                <a:solidFill>
                  <a:srgbClr val="3A335C"/>
                </a:solidFill>
                <a:prstDash val="solid"/>
                <a:miter lim="11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0" name="Google Shape;3140;p73"/>
          <p:cNvGrpSpPr/>
          <p:nvPr/>
        </p:nvGrpSpPr>
        <p:grpSpPr>
          <a:xfrm>
            <a:off x="1373687" y="4072305"/>
            <a:ext cx="374318" cy="372065"/>
            <a:chOff x="1034987" y="3936892"/>
            <a:chExt cx="374318" cy="372065"/>
          </a:xfrm>
        </p:grpSpPr>
        <p:sp>
          <p:nvSpPr>
            <p:cNvPr id="3141" name="Google Shape;3141;p7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73"/>
          <p:cNvGrpSpPr/>
          <p:nvPr/>
        </p:nvGrpSpPr>
        <p:grpSpPr>
          <a:xfrm>
            <a:off x="6655692" y="2883222"/>
            <a:ext cx="991164" cy="842695"/>
            <a:chOff x="6655692" y="2883222"/>
            <a:chExt cx="991164" cy="842695"/>
          </a:xfrm>
        </p:grpSpPr>
        <p:sp>
          <p:nvSpPr>
            <p:cNvPr id="3157" name="Google Shape;3157;p73"/>
            <p:cNvSpPr/>
            <p:nvPr/>
          </p:nvSpPr>
          <p:spPr>
            <a:xfrm>
              <a:off x="6655692" y="2883222"/>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3"/>
            <p:cNvSpPr/>
            <p:nvPr/>
          </p:nvSpPr>
          <p:spPr>
            <a:xfrm>
              <a:off x="7522467" y="362940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73"/>
          <p:cNvGrpSpPr/>
          <p:nvPr/>
        </p:nvGrpSpPr>
        <p:grpSpPr>
          <a:xfrm>
            <a:off x="6655704" y="1014752"/>
            <a:ext cx="1114192" cy="985339"/>
            <a:chOff x="6655704" y="633752"/>
            <a:chExt cx="1114192" cy="985339"/>
          </a:xfrm>
        </p:grpSpPr>
        <p:sp>
          <p:nvSpPr>
            <p:cNvPr id="3160" name="Google Shape;3160;p73"/>
            <p:cNvSpPr/>
            <p:nvPr/>
          </p:nvSpPr>
          <p:spPr>
            <a:xfrm>
              <a:off x="6655704" y="63375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1" name="Google Shape;3161;p73"/>
            <p:cNvGrpSpPr/>
            <p:nvPr/>
          </p:nvGrpSpPr>
          <p:grpSpPr>
            <a:xfrm>
              <a:off x="7399444" y="1250886"/>
              <a:ext cx="370453" cy="368205"/>
              <a:chOff x="1566913" y="1398166"/>
              <a:chExt cx="502241" cy="499193"/>
            </a:xfrm>
          </p:grpSpPr>
          <p:sp>
            <p:nvSpPr>
              <p:cNvPr id="3162" name="Google Shape;3162;p73"/>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3"/>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3"/>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3"/>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3"/>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3"/>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3"/>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3"/>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3"/>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3"/>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3"/>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3"/>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3"/>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3"/>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3"/>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7" name="Google Shape;3177;p73"/>
          <p:cNvGrpSpPr/>
          <p:nvPr/>
        </p:nvGrpSpPr>
        <p:grpSpPr>
          <a:xfrm>
            <a:off x="154487" y="2000105"/>
            <a:ext cx="374318" cy="372065"/>
            <a:chOff x="1034987" y="3936892"/>
            <a:chExt cx="374318" cy="372065"/>
          </a:xfrm>
        </p:grpSpPr>
        <p:sp>
          <p:nvSpPr>
            <p:cNvPr id="3178" name="Google Shape;3178;p7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73"/>
          <p:cNvGrpSpPr/>
          <p:nvPr/>
        </p:nvGrpSpPr>
        <p:grpSpPr>
          <a:xfrm>
            <a:off x="1307902" y="450044"/>
            <a:ext cx="440085" cy="437400"/>
            <a:chOff x="1034987" y="3936892"/>
            <a:chExt cx="374318" cy="372065"/>
          </a:xfrm>
        </p:grpSpPr>
        <p:sp>
          <p:nvSpPr>
            <p:cNvPr id="3194" name="Google Shape;3194;p7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9" name="Google Shape;3209;p73"/>
          <p:cNvSpPr txBox="1"/>
          <p:nvPr/>
        </p:nvSpPr>
        <p:spPr>
          <a:xfrm>
            <a:off x="5994000" y="4804150"/>
            <a:ext cx="321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52"/>
          <p:cNvSpPr/>
          <p:nvPr/>
        </p:nvSpPr>
        <p:spPr>
          <a:xfrm>
            <a:off x="829150" y="1439700"/>
            <a:ext cx="2497200" cy="3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83" name="Google Shape;2383;p52"/>
          <p:cNvSpPr txBox="1"/>
          <p:nvPr>
            <p:ph type="title"/>
          </p:nvPr>
        </p:nvSpPr>
        <p:spPr>
          <a:xfrm>
            <a:off x="720000" y="450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b="1"/>
          </a:p>
        </p:txBody>
      </p:sp>
      <p:sp>
        <p:nvSpPr>
          <p:cNvPr id="2384" name="Google Shape;2384;p52"/>
          <p:cNvSpPr txBox="1"/>
          <p:nvPr/>
        </p:nvSpPr>
        <p:spPr>
          <a:xfrm>
            <a:off x="3879760" y="677252"/>
            <a:ext cx="2064000" cy="3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ebas Neue"/>
                <a:ea typeface="Bebas Neue"/>
                <a:cs typeface="Bebas Neue"/>
                <a:sym typeface="Bebas Neue"/>
              </a:rPr>
              <a:t>Research Problem</a:t>
            </a:r>
            <a:endParaRPr sz="2400">
              <a:solidFill>
                <a:schemeClr val="dk2"/>
              </a:solidFill>
              <a:latin typeface="Bebas Neue"/>
              <a:ea typeface="Bebas Neue"/>
              <a:cs typeface="Bebas Neue"/>
              <a:sym typeface="Bebas Neue"/>
            </a:endParaRPr>
          </a:p>
        </p:txBody>
      </p:sp>
      <p:sp>
        <p:nvSpPr>
          <p:cNvPr id="2385" name="Google Shape;2385;p52"/>
          <p:cNvSpPr txBox="1"/>
          <p:nvPr/>
        </p:nvSpPr>
        <p:spPr>
          <a:xfrm>
            <a:off x="3862975" y="928775"/>
            <a:ext cx="5097600" cy="16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Pneumonia is a severe lung infection that can be life-threatening, especially for children and elderly individuals. Early detection through chest X-rays is crucial for effective treatment.</a:t>
            </a:r>
            <a:endParaRPr>
              <a:solidFill>
                <a:schemeClr val="dk1"/>
              </a:solidFill>
              <a:latin typeface="Lexend"/>
              <a:ea typeface="Lexend"/>
              <a:cs typeface="Lexend"/>
              <a:sym typeface="Lexend"/>
            </a:endParaRPr>
          </a:p>
          <a:p>
            <a:pPr indent="0" lvl="0" marL="0" rtl="0" algn="l">
              <a:spcBef>
                <a:spcPts val="1600"/>
              </a:spcBef>
              <a:spcAft>
                <a:spcPts val="1600"/>
              </a:spcAft>
              <a:buClr>
                <a:schemeClr val="dk1"/>
              </a:buClr>
              <a:buSzPts val="1100"/>
              <a:buFont typeface="Arial"/>
              <a:buNone/>
            </a:pPr>
            <a:r>
              <a:rPr lang="en">
                <a:solidFill>
                  <a:schemeClr val="dk1"/>
                </a:solidFill>
                <a:latin typeface="Lexend"/>
                <a:ea typeface="Lexend"/>
                <a:cs typeface="Lexend"/>
                <a:sym typeface="Lexend"/>
              </a:rPr>
              <a:t>Can you tell if any particular chest X-ray has Pneumonia? Only specialized doctors/radiologists can somewhat accurately tell.</a:t>
            </a:r>
            <a:endParaRPr>
              <a:solidFill>
                <a:schemeClr val="dk1"/>
              </a:solidFill>
              <a:latin typeface="Lexend"/>
              <a:ea typeface="Lexend"/>
              <a:cs typeface="Lexend"/>
              <a:sym typeface="Lexend"/>
            </a:endParaRPr>
          </a:p>
        </p:txBody>
      </p:sp>
      <p:sp>
        <p:nvSpPr>
          <p:cNvPr id="2386" name="Google Shape;2386;p52"/>
          <p:cNvSpPr/>
          <p:nvPr/>
        </p:nvSpPr>
        <p:spPr>
          <a:xfrm>
            <a:off x="4937280" y="4802747"/>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6652180" y="677260"/>
            <a:ext cx="124390" cy="96517"/>
          </a:xfrm>
          <a:custGeom>
            <a:rect b="b" l="l" r="r" t="t"/>
            <a:pathLst>
              <a:path extrusionOk="0" h="2185" w="2816">
                <a:moveTo>
                  <a:pt x="1408" y="1"/>
                </a:moveTo>
                <a:cubicBezTo>
                  <a:pt x="3" y="1"/>
                  <a:pt x="0" y="2184"/>
                  <a:pt x="1408" y="2184"/>
                </a:cubicBezTo>
                <a:cubicBezTo>
                  <a:pt x="2813" y="2184"/>
                  <a:pt x="2816"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8" name="Google Shape;2388;p52"/>
          <p:cNvPicPr preferRelativeResize="0"/>
          <p:nvPr/>
        </p:nvPicPr>
        <p:blipFill>
          <a:blip r:embed="rId3">
            <a:alphaModFix/>
          </a:blip>
          <a:stretch>
            <a:fillRect/>
          </a:stretch>
        </p:blipFill>
        <p:spPr>
          <a:xfrm>
            <a:off x="362350" y="2002075"/>
            <a:ext cx="3430800" cy="2186176"/>
          </a:xfrm>
          <a:prstGeom prst="rect">
            <a:avLst/>
          </a:prstGeom>
          <a:noFill/>
          <a:ln cap="flat" cmpd="sng" w="9525">
            <a:solidFill>
              <a:schemeClr val="lt2"/>
            </a:solidFill>
            <a:prstDash val="solid"/>
            <a:round/>
            <a:headEnd len="sm" w="sm" type="none"/>
            <a:tailEnd len="sm" w="sm" type="none"/>
          </a:ln>
        </p:spPr>
      </p:pic>
      <p:sp>
        <p:nvSpPr>
          <p:cNvPr id="2389" name="Google Shape;2389;p52"/>
          <p:cNvSpPr txBox="1"/>
          <p:nvPr/>
        </p:nvSpPr>
        <p:spPr>
          <a:xfrm>
            <a:off x="829150" y="1439700"/>
            <a:ext cx="2497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a:ea typeface="Lexend"/>
                <a:cs typeface="Lexend"/>
                <a:sym typeface="Lexend"/>
              </a:rPr>
              <a:t>Pneumonia Mortality Rate by Age</a:t>
            </a:r>
            <a:endParaRPr sz="1100">
              <a:solidFill>
                <a:schemeClr val="dk1"/>
              </a:solidFill>
              <a:latin typeface="Lexend"/>
              <a:ea typeface="Lexend"/>
              <a:cs typeface="Lexend"/>
              <a:sym typeface="Lexend"/>
            </a:endParaRPr>
          </a:p>
        </p:txBody>
      </p:sp>
      <p:sp>
        <p:nvSpPr>
          <p:cNvPr id="2390" name="Google Shape;2390;p52"/>
          <p:cNvSpPr txBox="1"/>
          <p:nvPr/>
        </p:nvSpPr>
        <p:spPr>
          <a:xfrm>
            <a:off x="3928935" y="2900252"/>
            <a:ext cx="2064000" cy="3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Bebas Neue"/>
                <a:ea typeface="Bebas Neue"/>
                <a:cs typeface="Bebas Neue"/>
                <a:sym typeface="Bebas Neue"/>
              </a:rPr>
              <a:t>Solution</a:t>
            </a:r>
            <a:endParaRPr sz="2400">
              <a:solidFill>
                <a:schemeClr val="dk2"/>
              </a:solidFill>
              <a:latin typeface="Bebas Neue"/>
              <a:ea typeface="Bebas Neue"/>
              <a:cs typeface="Bebas Neue"/>
              <a:sym typeface="Bebas Neue"/>
            </a:endParaRPr>
          </a:p>
        </p:txBody>
      </p:sp>
      <p:sp>
        <p:nvSpPr>
          <p:cNvPr id="2391" name="Google Shape;2391;p52"/>
          <p:cNvSpPr txBox="1"/>
          <p:nvPr/>
        </p:nvSpPr>
        <p:spPr>
          <a:xfrm>
            <a:off x="3879750" y="3182613"/>
            <a:ext cx="16713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Develop a model that can screen X-ray images for Pneumonia for anyone!</a:t>
            </a:r>
            <a:endParaRPr>
              <a:solidFill>
                <a:schemeClr val="dk1"/>
              </a:solidFill>
              <a:latin typeface="Lexend"/>
              <a:ea typeface="Lexend"/>
              <a:cs typeface="Lexend"/>
              <a:sym typeface="Lexend"/>
            </a:endParaRPr>
          </a:p>
        </p:txBody>
      </p:sp>
      <p:sp>
        <p:nvSpPr>
          <p:cNvPr id="2392" name="Google Shape;2392;p52"/>
          <p:cNvSpPr/>
          <p:nvPr/>
        </p:nvSpPr>
        <p:spPr>
          <a:xfrm>
            <a:off x="5762950" y="3048200"/>
            <a:ext cx="1386300" cy="121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93" name="Google Shape;2393;p52"/>
          <p:cNvSpPr/>
          <p:nvPr/>
        </p:nvSpPr>
        <p:spPr>
          <a:xfrm>
            <a:off x="7575450" y="3160750"/>
            <a:ext cx="1386300" cy="124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94" name="Google Shape;2394;p52"/>
          <p:cNvSpPr txBox="1"/>
          <p:nvPr/>
        </p:nvSpPr>
        <p:spPr>
          <a:xfrm>
            <a:off x="6317675" y="3938050"/>
            <a:ext cx="334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p:txBody>
      </p:sp>
      <p:sp>
        <p:nvSpPr>
          <p:cNvPr id="2395" name="Google Shape;2395;p52"/>
          <p:cNvSpPr txBox="1"/>
          <p:nvPr/>
        </p:nvSpPr>
        <p:spPr>
          <a:xfrm>
            <a:off x="8160275" y="4086050"/>
            <a:ext cx="334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p:txBody>
      </p:sp>
      <p:sp>
        <p:nvSpPr>
          <p:cNvPr id="2396" name="Google Shape;2396;p52"/>
          <p:cNvSpPr txBox="1"/>
          <p:nvPr/>
        </p:nvSpPr>
        <p:spPr>
          <a:xfrm>
            <a:off x="5501925" y="2987350"/>
            <a:ext cx="334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1.</a:t>
            </a:r>
            <a:endParaRPr>
              <a:solidFill>
                <a:schemeClr val="dk1"/>
              </a:solidFill>
              <a:latin typeface="Lexend"/>
              <a:ea typeface="Lexend"/>
              <a:cs typeface="Lexend"/>
              <a:sym typeface="Lexend"/>
            </a:endParaRPr>
          </a:p>
        </p:txBody>
      </p:sp>
      <p:sp>
        <p:nvSpPr>
          <p:cNvPr id="2397" name="Google Shape;2397;p52"/>
          <p:cNvSpPr txBox="1"/>
          <p:nvPr/>
        </p:nvSpPr>
        <p:spPr>
          <a:xfrm>
            <a:off x="7285350" y="3016625"/>
            <a:ext cx="334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2</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p:txBody>
      </p:sp>
      <p:sp>
        <p:nvSpPr>
          <p:cNvPr id="2398" name="Google Shape;2398;p52"/>
          <p:cNvSpPr txBox="1"/>
          <p:nvPr/>
        </p:nvSpPr>
        <p:spPr>
          <a:xfrm>
            <a:off x="5983350" y="4238575"/>
            <a:ext cx="11598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Normal!</a:t>
            </a:r>
            <a:endParaRPr>
              <a:solidFill>
                <a:schemeClr val="dk1"/>
              </a:solidFill>
              <a:latin typeface="Lexend"/>
              <a:ea typeface="Lexend"/>
              <a:cs typeface="Lexend"/>
              <a:sym typeface="Lexend"/>
            </a:endParaRPr>
          </a:p>
        </p:txBody>
      </p:sp>
      <p:pic>
        <p:nvPicPr>
          <p:cNvPr id="2399" name="Google Shape;2399;p52" title="IM-0001-0001.jpeg"/>
          <p:cNvPicPr preferRelativeResize="0"/>
          <p:nvPr/>
        </p:nvPicPr>
        <p:blipFill>
          <a:blip r:embed="rId4">
            <a:alphaModFix/>
          </a:blip>
          <a:stretch>
            <a:fillRect/>
          </a:stretch>
        </p:blipFill>
        <p:spPr>
          <a:xfrm>
            <a:off x="5792388" y="3105000"/>
            <a:ext cx="1327425" cy="941425"/>
          </a:xfrm>
          <a:prstGeom prst="rect">
            <a:avLst/>
          </a:prstGeom>
          <a:noFill/>
          <a:ln>
            <a:noFill/>
          </a:ln>
        </p:spPr>
      </p:pic>
      <p:pic>
        <p:nvPicPr>
          <p:cNvPr id="2400" name="Google Shape;2400;p52"/>
          <p:cNvPicPr preferRelativeResize="0"/>
          <p:nvPr/>
        </p:nvPicPr>
        <p:blipFill>
          <a:blip r:embed="rId5">
            <a:alphaModFix/>
          </a:blip>
          <a:stretch>
            <a:fillRect/>
          </a:stretch>
        </p:blipFill>
        <p:spPr>
          <a:xfrm>
            <a:off x="5905025" y="3073839"/>
            <a:ext cx="1159800" cy="1159823"/>
          </a:xfrm>
          <a:prstGeom prst="rect">
            <a:avLst/>
          </a:prstGeom>
          <a:noFill/>
          <a:ln>
            <a:noFill/>
          </a:ln>
        </p:spPr>
      </p:pic>
      <p:pic>
        <p:nvPicPr>
          <p:cNvPr id="2401" name="Google Shape;2401;p52" title="person8_virus_27.jpeg"/>
          <p:cNvPicPr preferRelativeResize="0"/>
          <p:nvPr/>
        </p:nvPicPr>
        <p:blipFill>
          <a:blip r:embed="rId6">
            <a:alphaModFix/>
          </a:blip>
          <a:stretch>
            <a:fillRect/>
          </a:stretch>
        </p:blipFill>
        <p:spPr>
          <a:xfrm>
            <a:off x="7604875" y="3228817"/>
            <a:ext cx="1327425" cy="916569"/>
          </a:xfrm>
          <a:prstGeom prst="rect">
            <a:avLst/>
          </a:prstGeom>
          <a:noFill/>
          <a:ln>
            <a:noFill/>
          </a:ln>
        </p:spPr>
      </p:pic>
      <p:pic>
        <p:nvPicPr>
          <p:cNvPr id="2402" name="Google Shape;2402;p52"/>
          <p:cNvPicPr preferRelativeResize="0"/>
          <p:nvPr/>
        </p:nvPicPr>
        <p:blipFill>
          <a:blip r:embed="rId7">
            <a:alphaModFix/>
          </a:blip>
          <a:stretch>
            <a:fillRect/>
          </a:stretch>
        </p:blipFill>
        <p:spPr>
          <a:xfrm>
            <a:off x="7676436" y="3192000"/>
            <a:ext cx="1184300" cy="1184300"/>
          </a:xfrm>
          <a:prstGeom prst="rect">
            <a:avLst/>
          </a:prstGeom>
          <a:noFill/>
          <a:ln>
            <a:noFill/>
          </a:ln>
        </p:spPr>
      </p:pic>
      <p:sp>
        <p:nvSpPr>
          <p:cNvPr id="2403" name="Google Shape;2403;p52"/>
          <p:cNvSpPr txBox="1"/>
          <p:nvPr/>
        </p:nvSpPr>
        <p:spPr>
          <a:xfrm>
            <a:off x="7673225" y="4305375"/>
            <a:ext cx="1308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Pneumonia!</a:t>
            </a:r>
            <a:endParaRPr>
              <a:solidFill>
                <a:schemeClr val="dk1"/>
              </a:solidFill>
              <a:latin typeface="Lexend"/>
              <a:ea typeface="Lexend"/>
              <a:cs typeface="Lexend"/>
              <a:sym typeface="Lexend"/>
            </a:endParaRPr>
          </a:p>
        </p:txBody>
      </p:sp>
      <p:sp>
        <p:nvSpPr>
          <p:cNvPr id="2404" name="Google Shape;2404;p52"/>
          <p:cNvSpPr txBox="1"/>
          <p:nvPr/>
        </p:nvSpPr>
        <p:spPr>
          <a:xfrm>
            <a:off x="6587675" y="2711250"/>
            <a:ext cx="16713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Heatmaps done by GradCAM</a:t>
            </a:r>
            <a:endParaRPr sz="800">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8"/>
                                        </p:tgtEl>
                                        <p:attrNameLst>
                                          <p:attrName>style.visibility</p:attrName>
                                        </p:attrNameLst>
                                      </p:cBhvr>
                                      <p:to>
                                        <p:strVal val="visible"/>
                                      </p:to>
                                    </p:set>
                                    <p:animEffect filter="fade" transition="in">
                                      <p:cBhvr>
                                        <p:cTn dur="1000"/>
                                        <p:tgtEl>
                                          <p:spTgt spid="2398"/>
                                        </p:tgtEl>
                                      </p:cBhvr>
                                    </p:animEffect>
                                  </p:childTnLst>
                                </p:cTn>
                              </p:par>
                              <p:par>
                                <p:cTn fill="hold" nodeType="with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par>
                                <p:cTn fill="hold" nodeType="withEffect" presetClass="exit" presetID="10" presetSubtype="0">
                                  <p:stCondLst>
                                    <p:cond delay="0"/>
                                  </p:stCondLst>
                                  <p:childTnLst>
                                    <p:animEffect filter="fade" transition="out">
                                      <p:cBhvr>
                                        <p:cTn dur="1000"/>
                                        <p:tgtEl>
                                          <p:spTgt spid="2399"/>
                                        </p:tgtEl>
                                      </p:cBhvr>
                                    </p:animEffect>
                                    <p:set>
                                      <p:cBhvr>
                                        <p:cTn dur="1" fill="hold">
                                          <p:stCondLst>
                                            <p:cond delay="1000"/>
                                          </p:stCondLst>
                                        </p:cTn>
                                        <p:tgtEl>
                                          <p:spTgt spid="23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par>
                                <p:cTn fill="hold" nodeType="withEffect" presetClass="exit" presetID="10" presetSubtype="0">
                                  <p:stCondLst>
                                    <p:cond delay="0"/>
                                  </p:stCondLst>
                                  <p:childTnLst>
                                    <p:animEffect filter="fade" transition="out">
                                      <p:cBhvr>
                                        <p:cTn dur="1000"/>
                                        <p:tgtEl>
                                          <p:spTgt spid="2401"/>
                                        </p:tgtEl>
                                      </p:cBhvr>
                                    </p:animEffect>
                                    <p:set>
                                      <p:cBhvr>
                                        <p:cTn dur="1" fill="hold">
                                          <p:stCondLst>
                                            <p:cond delay="1000"/>
                                          </p:stCondLst>
                                        </p:cTn>
                                        <p:tgtEl>
                                          <p:spTgt spid="24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53"/>
          <p:cNvSpPr/>
          <p:nvPr/>
        </p:nvSpPr>
        <p:spPr>
          <a:xfrm>
            <a:off x="3318128" y="19479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6675187" y="19479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4996658" y="31194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1639599" y="31194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txBox="1"/>
          <p:nvPr/>
        </p:nvSpPr>
        <p:spPr>
          <a:xfrm flipH="1">
            <a:off x="982603" y="1881775"/>
            <a:ext cx="2143200" cy="50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Extract</a:t>
            </a:r>
            <a:endParaRPr sz="2400">
              <a:solidFill>
                <a:schemeClr val="dk2"/>
              </a:solidFill>
              <a:latin typeface="Bebas Neue"/>
              <a:ea typeface="Bebas Neue"/>
              <a:cs typeface="Bebas Neue"/>
              <a:sym typeface="Bebas Neue"/>
            </a:endParaRPr>
          </a:p>
        </p:txBody>
      </p:sp>
      <p:sp>
        <p:nvSpPr>
          <p:cNvPr id="2414" name="Google Shape;2414;p53"/>
          <p:cNvSpPr txBox="1"/>
          <p:nvPr/>
        </p:nvSpPr>
        <p:spPr>
          <a:xfrm flipH="1">
            <a:off x="1104550" y="1478700"/>
            <a:ext cx="1899300" cy="92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Acquire Data from Source</a:t>
            </a:r>
            <a:endParaRPr>
              <a:solidFill>
                <a:schemeClr val="dk1"/>
              </a:solidFill>
              <a:latin typeface="Lexend"/>
              <a:ea typeface="Lexend"/>
              <a:cs typeface="Lexend"/>
              <a:sym typeface="Lexend"/>
            </a:endParaRPr>
          </a:p>
          <a:p>
            <a:pPr indent="0" lvl="0" marL="0" rtl="0" algn="ctr">
              <a:spcBef>
                <a:spcPts val="0"/>
              </a:spcBef>
              <a:spcAft>
                <a:spcPts val="0"/>
              </a:spcAft>
              <a:buNone/>
            </a:pPr>
            <a:r>
              <a:t/>
            </a:r>
            <a:endParaRPr sz="1100">
              <a:solidFill>
                <a:schemeClr val="dk1"/>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15" name="Google Shape;2415;p53"/>
          <p:cNvSpPr txBox="1"/>
          <p:nvPr/>
        </p:nvSpPr>
        <p:spPr>
          <a:xfrm flipH="1">
            <a:off x="2661128" y="3129000"/>
            <a:ext cx="2143200" cy="50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EDA+big data</a:t>
            </a:r>
            <a:endParaRPr sz="2400">
              <a:solidFill>
                <a:schemeClr val="dk2"/>
              </a:solidFill>
              <a:latin typeface="Bebas Neue"/>
              <a:ea typeface="Bebas Neue"/>
              <a:cs typeface="Bebas Neue"/>
              <a:sym typeface="Bebas Neue"/>
            </a:endParaRPr>
          </a:p>
        </p:txBody>
      </p:sp>
      <p:sp>
        <p:nvSpPr>
          <p:cNvPr id="2416" name="Google Shape;2416;p53"/>
          <p:cNvSpPr txBox="1"/>
          <p:nvPr/>
        </p:nvSpPr>
        <p:spPr>
          <a:xfrm flipH="1">
            <a:off x="2661125" y="3550554"/>
            <a:ext cx="2143200" cy="8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Perform EDA </a:t>
            </a:r>
            <a:endParaRPr>
              <a:solidFill>
                <a:schemeClr val="dk1"/>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Store (HDFS)</a:t>
            </a:r>
            <a:endParaRPr>
              <a:solidFill>
                <a:schemeClr val="dk1"/>
              </a:solidFill>
              <a:latin typeface="Lexend"/>
              <a:ea typeface="Lexend"/>
              <a:cs typeface="Lexend"/>
              <a:sym typeface="Lexend"/>
            </a:endParaRPr>
          </a:p>
          <a:p>
            <a:pPr indent="0" lvl="0" marL="0" rtl="0" algn="ctr">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Preprocess (PySpark)</a:t>
            </a:r>
            <a:endParaRPr>
              <a:solidFill>
                <a:schemeClr val="dk1"/>
              </a:solidFill>
              <a:latin typeface="Lexend"/>
              <a:ea typeface="Lexend"/>
              <a:cs typeface="Lexend"/>
              <a:sym typeface="Lexend"/>
            </a:endParaRPr>
          </a:p>
        </p:txBody>
      </p:sp>
      <p:sp>
        <p:nvSpPr>
          <p:cNvPr id="2417" name="Google Shape;2417;p53"/>
          <p:cNvSpPr txBox="1"/>
          <p:nvPr/>
        </p:nvSpPr>
        <p:spPr>
          <a:xfrm flipH="1">
            <a:off x="4339675" y="1881775"/>
            <a:ext cx="2143200" cy="50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ML/DL training</a:t>
            </a:r>
            <a:endParaRPr sz="2400">
              <a:solidFill>
                <a:schemeClr val="dk2"/>
              </a:solidFill>
              <a:latin typeface="Bebas Neue"/>
              <a:ea typeface="Bebas Neue"/>
              <a:cs typeface="Bebas Neue"/>
              <a:sym typeface="Bebas Neue"/>
            </a:endParaRPr>
          </a:p>
        </p:txBody>
      </p:sp>
      <p:sp>
        <p:nvSpPr>
          <p:cNvPr id="2418" name="Google Shape;2418;p53"/>
          <p:cNvSpPr txBox="1"/>
          <p:nvPr/>
        </p:nvSpPr>
        <p:spPr>
          <a:xfrm flipH="1">
            <a:off x="4339675" y="1394348"/>
            <a:ext cx="21432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LR, CNN, SVM +</a:t>
            </a:r>
            <a:endParaRPr>
              <a:solidFill>
                <a:schemeClr val="dk1"/>
              </a:solidFill>
              <a:latin typeface="Lexend"/>
              <a:ea typeface="Lexend"/>
              <a:cs typeface="Lexend"/>
              <a:sym typeface="Lexend"/>
            </a:endParaRPr>
          </a:p>
          <a:p>
            <a:pPr indent="0" lvl="0" marL="0" rtl="0" algn="ctr">
              <a:spcBef>
                <a:spcPts val="0"/>
              </a:spcBef>
              <a:spcAft>
                <a:spcPts val="0"/>
              </a:spcAft>
              <a:buNone/>
            </a:pPr>
            <a:r>
              <a:rPr lang="en">
                <a:solidFill>
                  <a:schemeClr val="dk1"/>
                </a:solidFill>
                <a:latin typeface="Lexend"/>
                <a:ea typeface="Lexend"/>
                <a:cs typeface="Lexend"/>
                <a:sym typeface="Lexend"/>
              </a:rPr>
              <a:t>RESNET</a:t>
            </a:r>
            <a:endParaRPr>
              <a:solidFill>
                <a:schemeClr val="dk1"/>
              </a:solidFill>
              <a:latin typeface="Lexend"/>
              <a:ea typeface="Lexend"/>
              <a:cs typeface="Lexend"/>
              <a:sym typeface="Lexend"/>
            </a:endParaRPr>
          </a:p>
        </p:txBody>
      </p:sp>
      <p:sp>
        <p:nvSpPr>
          <p:cNvPr id="2419" name="Google Shape;2419;p53"/>
          <p:cNvSpPr txBox="1"/>
          <p:nvPr/>
        </p:nvSpPr>
        <p:spPr>
          <a:xfrm flipH="1">
            <a:off x="6018200" y="3129000"/>
            <a:ext cx="2143200" cy="50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Results</a:t>
            </a:r>
            <a:endParaRPr sz="2400">
              <a:solidFill>
                <a:schemeClr val="dk2"/>
              </a:solidFill>
              <a:latin typeface="Bebas Neue"/>
              <a:ea typeface="Bebas Neue"/>
              <a:cs typeface="Bebas Neue"/>
              <a:sym typeface="Bebas Neue"/>
            </a:endParaRPr>
          </a:p>
        </p:txBody>
      </p:sp>
      <p:sp>
        <p:nvSpPr>
          <p:cNvPr id="2420" name="Google Shape;2420;p53"/>
          <p:cNvSpPr txBox="1"/>
          <p:nvPr/>
        </p:nvSpPr>
        <p:spPr>
          <a:xfrm flipH="1">
            <a:off x="6018201" y="3550540"/>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Model evaluation and conclusions</a:t>
            </a:r>
            <a:endParaRPr>
              <a:solidFill>
                <a:schemeClr val="dk1"/>
              </a:solidFill>
              <a:latin typeface="Lexend"/>
              <a:ea typeface="Lexend"/>
              <a:cs typeface="Lexend"/>
              <a:sym typeface="Lexend"/>
            </a:endParaRPr>
          </a:p>
        </p:txBody>
      </p:sp>
      <p:cxnSp>
        <p:nvCxnSpPr>
          <p:cNvPr id="2421" name="Google Shape;2421;p53"/>
          <p:cNvCxnSpPr/>
          <p:nvPr/>
        </p:nvCxnSpPr>
        <p:spPr>
          <a:xfrm>
            <a:off x="1571624" y="2762250"/>
            <a:ext cx="5991300" cy="0"/>
          </a:xfrm>
          <a:prstGeom prst="straightConnector1">
            <a:avLst/>
          </a:prstGeom>
          <a:noFill/>
          <a:ln cap="flat" cmpd="sng" w="19050">
            <a:solidFill>
              <a:schemeClr val="dk2"/>
            </a:solidFill>
            <a:prstDash val="solid"/>
            <a:round/>
            <a:headEnd len="med" w="med" type="none"/>
            <a:tailEnd len="med" w="med" type="none"/>
          </a:ln>
        </p:spPr>
      </p:cxnSp>
      <p:cxnSp>
        <p:nvCxnSpPr>
          <p:cNvPr id="2422" name="Google Shape;2422;p53"/>
          <p:cNvCxnSpPr>
            <a:stCxn id="2413" idx="2"/>
            <a:endCxn id="2412" idx="0"/>
          </p:cNvCxnSpPr>
          <p:nvPr/>
        </p:nvCxnSpPr>
        <p:spPr>
          <a:xfrm>
            <a:off x="2054203" y="2389975"/>
            <a:ext cx="0" cy="729300"/>
          </a:xfrm>
          <a:prstGeom prst="straightConnector1">
            <a:avLst/>
          </a:prstGeom>
          <a:noFill/>
          <a:ln cap="flat" cmpd="sng" w="19050">
            <a:solidFill>
              <a:schemeClr val="dk2"/>
            </a:solidFill>
            <a:prstDash val="solid"/>
            <a:round/>
            <a:headEnd len="med" w="med" type="none"/>
            <a:tailEnd len="med" w="med" type="none"/>
          </a:ln>
        </p:spPr>
      </p:cxnSp>
      <p:cxnSp>
        <p:nvCxnSpPr>
          <p:cNvPr id="2423" name="Google Shape;2423;p53"/>
          <p:cNvCxnSpPr>
            <a:stCxn id="2409" idx="2"/>
            <a:endCxn id="2415" idx="0"/>
          </p:cNvCxnSpPr>
          <p:nvPr/>
        </p:nvCxnSpPr>
        <p:spPr>
          <a:xfrm>
            <a:off x="3732728" y="2395500"/>
            <a:ext cx="0" cy="733500"/>
          </a:xfrm>
          <a:prstGeom prst="straightConnector1">
            <a:avLst/>
          </a:prstGeom>
          <a:noFill/>
          <a:ln cap="flat" cmpd="sng" w="19050">
            <a:solidFill>
              <a:schemeClr val="dk2"/>
            </a:solidFill>
            <a:prstDash val="solid"/>
            <a:round/>
            <a:headEnd len="med" w="med" type="none"/>
            <a:tailEnd len="med" w="med" type="none"/>
          </a:ln>
        </p:spPr>
      </p:cxnSp>
      <p:cxnSp>
        <p:nvCxnSpPr>
          <p:cNvPr id="2424" name="Google Shape;2424;p53"/>
          <p:cNvCxnSpPr>
            <a:stCxn id="2417" idx="2"/>
            <a:endCxn id="2411" idx="0"/>
          </p:cNvCxnSpPr>
          <p:nvPr/>
        </p:nvCxnSpPr>
        <p:spPr>
          <a:xfrm>
            <a:off x="5411275" y="2389975"/>
            <a:ext cx="0" cy="729300"/>
          </a:xfrm>
          <a:prstGeom prst="straightConnector1">
            <a:avLst/>
          </a:prstGeom>
          <a:noFill/>
          <a:ln cap="flat" cmpd="sng" w="19050">
            <a:solidFill>
              <a:schemeClr val="dk2"/>
            </a:solidFill>
            <a:prstDash val="solid"/>
            <a:round/>
            <a:headEnd len="med" w="med" type="none"/>
            <a:tailEnd len="med" w="med" type="none"/>
          </a:ln>
        </p:spPr>
      </p:cxnSp>
      <p:cxnSp>
        <p:nvCxnSpPr>
          <p:cNvPr id="2425" name="Google Shape;2425;p53"/>
          <p:cNvCxnSpPr>
            <a:stCxn id="2410" idx="2"/>
            <a:endCxn id="2419" idx="0"/>
          </p:cNvCxnSpPr>
          <p:nvPr/>
        </p:nvCxnSpPr>
        <p:spPr>
          <a:xfrm>
            <a:off x="7089787" y="2395500"/>
            <a:ext cx="0" cy="733500"/>
          </a:xfrm>
          <a:prstGeom prst="straightConnector1">
            <a:avLst/>
          </a:prstGeom>
          <a:noFill/>
          <a:ln cap="flat" cmpd="sng" w="19050">
            <a:solidFill>
              <a:schemeClr val="dk2"/>
            </a:solidFill>
            <a:prstDash val="solid"/>
            <a:round/>
            <a:headEnd len="med" w="med" type="none"/>
            <a:tailEnd len="med" w="med" type="none"/>
          </a:ln>
        </p:spPr>
      </p:cxnSp>
      <p:grpSp>
        <p:nvGrpSpPr>
          <p:cNvPr id="2426" name="Google Shape;2426;p53"/>
          <p:cNvGrpSpPr/>
          <p:nvPr/>
        </p:nvGrpSpPr>
        <p:grpSpPr>
          <a:xfrm>
            <a:off x="1887819" y="3177031"/>
            <a:ext cx="332757" cy="332343"/>
            <a:chOff x="2656907" y="2439293"/>
            <a:chExt cx="332757" cy="332343"/>
          </a:xfrm>
        </p:grpSpPr>
        <p:sp>
          <p:nvSpPr>
            <p:cNvPr id="2427" name="Google Shape;2427;p53"/>
            <p:cNvSpPr/>
            <p:nvPr/>
          </p:nvSpPr>
          <p:spPr>
            <a:xfrm>
              <a:off x="2868751" y="2547666"/>
              <a:ext cx="53088" cy="53088"/>
            </a:xfrm>
            <a:custGeom>
              <a:rect b="b" l="l" r="r" t="t"/>
              <a:pathLst>
                <a:path extrusionOk="0" h="1668" w="1668">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2870661" y="2611703"/>
              <a:ext cx="68970" cy="49301"/>
            </a:xfrm>
            <a:custGeom>
              <a:rect b="b" l="l" r="r" t="t"/>
              <a:pathLst>
                <a:path extrusionOk="0" h="1549" w="2167">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2705794" y="2611321"/>
              <a:ext cx="68620" cy="49301"/>
            </a:xfrm>
            <a:custGeom>
              <a:rect b="b" l="l" r="r" t="t"/>
              <a:pathLst>
                <a:path extrusionOk="0" h="1549" w="2156">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2724000" y="2547666"/>
              <a:ext cx="53088" cy="53088"/>
            </a:xfrm>
            <a:custGeom>
              <a:rect b="b" l="l" r="r" t="t"/>
              <a:pathLst>
                <a:path extrusionOk="0" h="1668" w="1668">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2788800" y="2534394"/>
              <a:ext cx="68238" cy="68238"/>
            </a:xfrm>
            <a:custGeom>
              <a:rect b="b" l="l" r="r" t="t"/>
              <a:pathLst>
                <a:path extrusionOk="0" h="2144" w="2144">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2764930" y="2613613"/>
              <a:ext cx="115979" cy="62923"/>
            </a:xfrm>
            <a:custGeom>
              <a:rect b="b" l="l" r="r" t="t"/>
              <a:pathLst>
                <a:path extrusionOk="0" h="1977" w="3644">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2656907" y="2439293"/>
              <a:ext cx="332757" cy="332343"/>
            </a:xfrm>
            <a:custGeom>
              <a:rect b="b" l="l" r="r" t="t"/>
              <a:pathLst>
                <a:path extrusionOk="0" h="10442" w="10455">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3"/>
          <p:cNvGrpSpPr/>
          <p:nvPr/>
        </p:nvGrpSpPr>
        <p:grpSpPr>
          <a:xfrm>
            <a:off x="5251170" y="3206451"/>
            <a:ext cx="322508" cy="273494"/>
            <a:chOff x="2661459" y="2015001"/>
            <a:chExt cx="322508" cy="273494"/>
          </a:xfrm>
        </p:grpSpPr>
        <p:sp>
          <p:nvSpPr>
            <p:cNvPr id="2435" name="Google Shape;2435;p53"/>
            <p:cNvSpPr/>
            <p:nvPr/>
          </p:nvSpPr>
          <p:spPr>
            <a:xfrm>
              <a:off x="2661459" y="2028878"/>
              <a:ext cx="322508" cy="259617"/>
            </a:xfrm>
            <a:custGeom>
              <a:rect b="b" l="l" r="r" t="t"/>
              <a:pathLst>
                <a:path extrusionOk="0" h="8157" w="10133">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2946442" y="2015001"/>
              <a:ext cx="37525" cy="26799"/>
            </a:xfrm>
            <a:custGeom>
              <a:rect b="b" l="l" r="r" t="t"/>
              <a:pathLst>
                <a:path extrusionOk="0" h="842" w="1179">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53"/>
          <p:cNvGrpSpPr/>
          <p:nvPr/>
        </p:nvGrpSpPr>
        <p:grpSpPr>
          <a:xfrm>
            <a:off x="6921537" y="2004176"/>
            <a:ext cx="336512" cy="335048"/>
            <a:chOff x="3996113" y="4291176"/>
            <a:chExt cx="336512" cy="335048"/>
          </a:xfrm>
        </p:grpSpPr>
        <p:sp>
          <p:nvSpPr>
            <p:cNvPr id="2438" name="Google Shape;2438;p53"/>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53"/>
          <p:cNvGrpSpPr/>
          <p:nvPr/>
        </p:nvGrpSpPr>
        <p:grpSpPr>
          <a:xfrm>
            <a:off x="3548745" y="1996045"/>
            <a:ext cx="367990" cy="351312"/>
            <a:chOff x="1299146" y="3806507"/>
            <a:chExt cx="367990" cy="351312"/>
          </a:xfrm>
        </p:grpSpPr>
        <p:sp>
          <p:nvSpPr>
            <p:cNvPr id="2442" name="Google Shape;2442;p53"/>
            <p:cNvSpPr/>
            <p:nvPr/>
          </p:nvSpPr>
          <p:spPr>
            <a:xfrm>
              <a:off x="1299146" y="3844414"/>
              <a:ext cx="321012" cy="313405"/>
            </a:xfrm>
            <a:custGeom>
              <a:rect b="b" l="l" r="r" t="t"/>
              <a:pathLst>
                <a:path extrusionOk="0" h="9847" w="10086">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1345391" y="3806507"/>
              <a:ext cx="321744" cy="313819"/>
            </a:xfrm>
            <a:custGeom>
              <a:rect b="b" l="l" r="r" t="t"/>
              <a:pathLst>
                <a:path extrusionOk="0" h="9860" w="10109">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53"/>
          <p:cNvSpPr txBox="1"/>
          <p:nvPr>
            <p:ph type="title"/>
          </p:nvPr>
        </p:nvSpPr>
        <p:spPr>
          <a:xfrm>
            <a:off x="720000" y="450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grpSp>
        <p:nvGrpSpPr>
          <p:cNvPr id="2445" name="Google Shape;2445;p53"/>
          <p:cNvGrpSpPr/>
          <p:nvPr/>
        </p:nvGrpSpPr>
        <p:grpSpPr>
          <a:xfrm>
            <a:off x="1436412" y="4122353"/>
            <a:ext cx="6214595" cy="508067"/>
            <a:chOff x="1436412" y="4122353"/>
            <a:chExt cx="6214595" cy="508067"/>
          </a:xfrm>
        </p:grpSpPr>
        <p:grpSp>
          <p:nvGrpSpPr>
            <p:cNvPr id="2446" name="Google Shape;2446;p53"/>
            <p:cNvGrpSpPr/>
            <p:nvPr/>
          </p:nvGrpSpPr>
          <p:grpSpPr>
            <a:xfrm>
              <a:off x="5224100" y="4258355"/>
              <a:ext cx="374318" cy="372065"/>
              <a:chOff x="1034987" y="3936892"/>
              <a:chExt cx="374318" cy="372065"/>
            </a:xfrm>
          </p:grpSpPr>
          <p:sp>
            <p:nvSpPr>
              <p:cNvPr id="2447" name="Google Shape;2447;p5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53"/>
            <p:cNvSpPr/>
            <p:nvPr/>
          </p:nvSpPr>
          <p:spPr>
            <a:xfrm>
              <a:off x="7526617" y="425835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3" name="Google Shape;2463;p53"/>
            <p:cNvGrpSpPr/>
            <p:nvPr/>
          </p:nvGrpSpPr>
          <p:grpSpPr>
            <a:xfrm>
              <a:off x="1436412" y="4122353"/>
              <a:ext cx="321165" cy="319232"/>
              <a:chOff x="1034987" y="3936892"/>
              <a:chExt cx="374318" cy="372065"/>
            </a:xfrm>
          </p:grpSpPr>
          <p:sp>
            <p:nvSpPr>
              <p:cNvPr id="2464" name="Google Shape;2464;p53"/>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9" name="Google Shape;2479;p53"/>
          <p:cNvGrpSpPr/>
          <p:nvPr/>
        </p:nvGrpSpPr>
        <p:grpSpPr>
          <a:xfrm>
            <a:off x="6466763" y="699116"/>
            <a:ext cx="1498722" cy="786787"/>
            <a:chOff x="6466763" y="699116"/>
            <a:chExt cx="1498722" cy="786787"/>
          </a:xfrm>
        </p:grpSpPr>
        <p:sp>
          <p:nvSpPr>
            <p:cNvPr id="2480" name="Google Shape;2480;p53"/>
            <p:cNvSpPr/>
            <p:nvPr/>
          </p:nvSpPr>
          <p:spPr>
            <a:xfrm>
              <a:off x="7841139" y="13893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53"/>
            <p:cNvGrpSpPr/>
            <p:nvPr/>
          </p:nvGrpSpPr>
          <p:grpSpPr>
            <a:xfrm>
              <a:off x="6466763" y="699116"/>
              <a:ext cx="502241" cy="499193"/>
              <a:chOff x="1566913" y="1398166"/>
              <a:chExt cx="502241" cy="499193"/>
            </a:xfrm>
          </p:grpSpPr>
          <p:sp>
            <p:nvSpPr>
              <p:cNvPr id="2482" name="Google Shape;2482;p53"/>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7" name="Google Shape;2497;p53"/>
          <p:cNvSpPr txBox="1"/>
          <p:nvPr/>
        </p:nvSpPr>
        <p:spPr>
          <a:xfrm>
            <a:off x="6018200" y="4910650"/>
            <a:ext cx="357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54"/>
          <p:cNvSpPr/>
          <p:nvPr/>
        </p:nvSpPr>
        <p:spPr>
          <a:xfrm>
            <a:off x="5515250" y="699125"/>
            <a:ext cx="3294600" cy="406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503" name="Google Shape;250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b="1"/>
          </a:p>
        </p:txBody>
      </p:sp>
      <p:grpSp>
        <p:nvGrpSpPr>
          <p:cNvPr id="2504" name="Google Shape;2504;p54"/>
          <p:cNvGrpSpPr/>
          <p:nvPr/>
        </p:nvGrpSpPr>
        <p:grpSpPr>
          <a:xfrm>
            <a:off x="1616867" y="4107788"/>
            <a:ext cx="5281414" cy="466169"/>
            <a:chOff x="1498667" y="3997250"/>
            <a:chExt cx="5281414" cy="466169"/>
          </a:xfrm>
        </p:grpSpPr>
        <p:grpSp>
          <p:nvGrpSpPr>
            <p:cNvPr id="2505" name="Google Shape;2505;p54"/>
            <p:cNvGrpSpPr/>
            <p:nvPr/>
          </p:nvGrpSpPr>
          <p:grpSpPr>
            <a:xfrm>
              <a:off x="3954962" y="4091355"/>
              <a:ext cx="374318" cy="372065"/>
              <a:chOff x="1034987" y="3936892"/>
              <a:chExt cx="374318" cy="372065"/>
            </a:xfrm>
          </p:grpSpPr>
          <p:sp>
            <p:nvSpPr>
              <p:cNvPr id="2506" name="Google Shape;2506;p54"/>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54"/>
            <p:cNvSpPr/>
            <p:nvPr/>
          </p:nvSpPr>
          <p:spPr>
            <a:xfrm>
              <a:off x="1498667" y="417705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6655692" y="399725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54"/>
          <p:cNvGrpSpPr/>
          <p:nvPr/>
        </p:nvGrpSpPr>
        <p:grpSpPr>
          <a:xfrm>
            <a:off x="5119888" y="699116"/>
            <a:ext cx="1498722" cy="786787"/>
            <a:chOff x="6466763" y="699116"/>
            <a:chExt cx="1498722" cy="786787"/>
          </a:xfrm>
        </p:grpSpPr>
        <p:sp>
          <p:nvSpPr>
            <p:cNvPr id="2524" name="Google Shape;2524;p54"/>
            <p:cNvSpPr/>
            <p:nvPr/>
          </p:nvSpPr>
          <p:spPr>
            <a:xfrm>
              <a:off x="7841139" y="13893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54"/>
            <p:cNvGrpSpPr/>
            <p:nvPr/>
          </p:nvGrpSpPr>
          <p:grpSpPr>
            <a:xfrm>
              <a:off x="6466763" y="699116"/>
              <a:ext cx="502241" cy="499193"/>
              <a:chOff x="1566913" y="1398166"/>
              <a:chExt cx="502241" cy="499193"/>
            </a:xfrm>
          </p:grpSpPr>
          <p:sp>
            <p:nvSpPr>
              <p:cNvPr id="2526" name="Google Shape;2526;p54"/>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1" name="Google Shape;2541;p54"/>
          <p:cNvSpPr txBox="1"/>
          <p:nvPr>
            <p:ph idx="3" type="subTitle"/>
          </p:nvPr>
        </p:nvSpPr>
        <p:spPr>
          <a:xfrm>
            <a:off x="346250" y="1829900"/>
            <a:ext cx="217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Details</a:t>
            </a:r>
            <a:endParaRPr/>
          </a:p>
        </p:txBody>
      </p:sp>
      <p:sp>
        <p:nvSpPr>
          <p:cNvPr id="2542" name="Google Shape;2542;p54"/>
          <p:cNvSpPr/>
          <p:nvPr/>
        </p:nvSpPr>
        <p:spPr>
          <a:xfrm>
            <a:off x="1019300" y="1229111"/>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54"/>
          <p:cNvGrpSpPr/>
          <p:nvPr/>
        </p:nvGrpSpPr>
        <p:grpSpPr>
          <a:xfrm>
            <a:off x="1294502" y="1277091"/>
            <a:ext cx="278795" cy="351615"/>
            <a:chOff x="8010427" y="3348503"/>
            <a:chExt cx="278795" cy="351615"/>
          </a:xfrm>
        </p:grpSpPr>
        <p:sp>
          <p:nvSpPr>
            <p:cNvPr id="2544" name="Google Shape;2544;p54"/>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54"/>
          <p:cNvSpPr txBox="1"/>
          <p:nvPr>
            <p:ph idx="2" type="subTitle"/>
          </p:nvPr>
        </p:nvSpPr>
        <p:spPr>
          <a:xfrm>
            <a:off x="2500775" y="2206625"/>
            <a:ext cx="2821800" cy="1996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COVID-19: 1281</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Normal: </a:t>
            </a:r>
            <a:r>
              <a:rPr b="1" lang="en" sz="1500">
                <a:latin typeface="Lexend"/>
                <a:ea typeface="Lexend"/>
                <a:cs typeface="Lexend"/>
                <a:sym typeface="Lexend"/>
              </a:rPr>
              <a:t>3270</a:t>
            </a:r>
            <a:endParaRPr b="1"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Pneumonia-Bacterial: </a:t>
            </a:r>
            <a:r>
              <a:rPr b="1" lang="en" sz="1500">
                <a:latin typeface="Lexend"/>
                <a:ea typeface="Lexend"/>
                <a:cs typeface="Lexend"/>
                <a:sym typeface="Lexend"/>
              </a:rPr>
              <a:t>3001</a:t>
            </a:r>
            <a:endParaRPr b="1"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Pneumonia-Viral: 1656</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u="sng">
                <a:latin typeface="Lexend"/>
                <a:ea typeface="Lexend"/>
                <a:cs typeface="Lexend"/>
                <a:sym typeface="Lexend"/>
              </a:rPr>
              <a:t>Total: 9208</a:t>
            </a:r>
            <a:endParaRPr sz="1500" u="sng">
              <a:latin typeface="Lexend"/>
              <a:ea typeface="Lexend"/>
              <a:cs typeface="Lexend"/>
              <a:sym typeface="Lexend"/>
            </a:endParaRPr>
          </a:p>
        </p:txBody>
      </p:sp>
      <p:sp>
        <p:nvSpPr>
          <p:cNvPr id="2549" name="Google Shape;2549;p54"/>
          <p:cNvSpPr txBox="1"/>
          <p:nvPr>
            <p:ph idx="3" type="subTitle"/>
          </p:nvPr>
        </p:nvSpPr>
        <p:spPr>
          <a:xfrm>
            <a:off x="2677963" y="1830300"/>
            <a:ext cx="2505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 Counts</a:t>
            </a:r>
            <a:endParaRPr/>
          </a:p>
        </p:txBody>
      </p:sp>
      <p:sp>
        <p:nvSpPr>
          <p:cNvPr id="2550" name="Google Shape;2550;p54"/>
          <p:cNvSpPr/>
          <p:nvPr/>
        </p:nvSpPr>
        <p:spPr>
          <a:xfrm>
            <a:off x="3497063" y="1229100"/>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54"/>
          <p:cNvGrpSpPr/>
          <p:nvPr/>
        </p:nvGrpSpPr>
        <p:grpSpPr>
          <a:xfrm>
            <a:off x="3711766" y="1299687"/>
            <a:ext cx="399812" cy="306477"/>
            <a:chOff x="2567841" y="1994124"/>
            <a:chExt cx="399812" cy="306477"/>
          </a:xfrm>
        </p:grpSpPr>
        <p:sp>
          <p:nvSpPr>
            <p:cNvPr id="2552" name="Google Shape;2552;p54"/>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54"/>
          <p:cNvSpPr txBox="1"/>
          <p:nvPr/>
        </p:nvSpPr>
        <p:spPr>
          <a:xfrm>
            <a:off x="5902400" y="786563"/>
            <a:ext cx="27033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Class Distribution of Chest X-ray Images</a:t>
            </a:r>
            <a:endParaRPr>
              <a:solidFill>
                <a:schemeClr val="dk1"/>
              </a:solidFill>
              <a:latin typeface="Lexend"/>
              <a:ea typeface="Lexend"/>
              <a:cs typeface="Lexend"/>
              <a:sym typeface="Lexend"/>
            </a:endParaRPr>
          </a:p>
        </p:txBody>
      </p:sp>
      <p:sp>
        <p:nvSpPr>
          <p:cNvPr id="2556" name="Google Shape;2556;p54"/>
          <p:cNvSpPr txBox="1"/>
          <p:nvPr/>
        </p:nvSpPr>
        <p:spPr>
          <a:xfrm>
            <a:off x="5767700" y="4874550"/>
            <a:ext cx="3381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Assistant"/>
                <a:ea typeface="Assistant"/>
                <a:cs typeface="Assistant"/>
                <a:sym typeface="Assistant"/>
              </a:rPr>
              <a:t>Automated methods to detect and classify human diseases from medical images.</a:t>
            </a:r>
            <a:endParaRPr sz="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pic>
        <p:nvPicPr>
          <p:cNvPr id="2557" name="Google Shape;2557;p54"/>
          <p:cNvPicPr preferRelativeResize="0"/>
          <p:nvPr/>
        </p:nvPicPr>
        <p:blipFill>
          <a:blip r:embed="rId3">
            <a:alphaModFix/>
          </a:blip>
          <a:stretch>
            <a:fillRect/>
          </a:stretch>
        </p:blipFill>
        <p:spPr>
          <a:xfrm>
            <a:off x="5535900" y="1376563"/>
            <a:ext cx="3253300" cy="2407475"/>
          </a:xfrm>
          <a:prstGeom prst="rect">
            <a:avLst/>
          </a:prstGeom>
          <a:noFill/>
          <a:ln>
            <a:noFill/>
          </a:ln>
        </p:spPr>
      </p:pic>
      <p:sp>
        <p:nvSpPr>
          <p:cNvPr id="2558" name="Google Shape;2558;p54"/>
          <p:cNvSpPr txBox="1"/>
          <p:nvPr/>
        </p:nvSpPr>
        <p:spPr>
          <a:xfrm>
            <a:off x="5700325" y="3890125"/>
            <a:ext cx="30300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I</a:t>
            </a:r>
            <a:r>
              <a:rPr lang="en">
                <a:solidFill>
                  <a:schemeClr val="dk1"/>
                </a:solidFill>
                <a:latin typeface="Lexend"/>
                <a:ea typeface="Lexend"/>
                <a:cs typeface="Lexend"/>
                <a:sym typeface="Lexend"/>
              </a:rPr>
              <a:t>mbalanced</a:t>
            </a:r>
            <a:r>
              <a:rPr lang="en">
                <a:solidFill>
                  <a:schemeClr val="dk1"/>
                </a:solidFill>
                <a:latin typeface="Lexend"/>
                <a:ea typeface="Lexend"/>
                <a:cs typeface="Lexend"/>
                <a:sym typeface="Lexend"/>
              </a:rPr>
              <a:t>! Will need strategies like </a:t>
            </a:r>
            <a:r>
              <a:rPr b="1" lang="en">
                <a:solidFill>
                  <a:schemeClr val="dk1"/>
                </a:solidFill>
                <a:latin typeface="Lexend"/>
                <a:ea typeface="Lexend"/>
                <a:cs typeface="Lexend"/>
                <a:sym typeface="Lexend"/>
              </a:rPr>
              <a:t>class weighting</a:t>
            </a:r>
            <a:r>
              <a:rPr lang="en">
                <a:solidFill>
                  <a:schemeClr val="dk1"/>
                </a:solidFill>
                <a:latin typeface="Lexend"/>
                <a:ea typeface="Lexend"/>
                <a:cs typeface="Lexend"/>
                <a:sym typeface="Lexend"/>
              </a:rPr>
              <a:t>: Covid and Pneumonia-Viral weighted more</a:t>
            </a:r>
            <a:endParaRPr>
              <a:solidFill>
                <a:schemeClr val="dk1"/>
              </a:solidFill>
              <a:latin typeface="Lexend"/>
              <a:ea typeface="Lexend"/>
              <a:cs typeface="Lexend"/>
              <a:sym typeface="Lexend"/>
            </a:endParaRPr>
          </a:p>
        </p:txBody>
      </p:sp>
      <p:sp>
        <p:nvSpPr>
          <p:cNvPr id="2559" name="Google Shape;2559;p54"/>
          <p:cNvSpPr txBox="1"/>
          <p:nvPr>
            <p:ph idx="4294967295" type="subTitle"/>
          </p:nvPr>
        </p:nvSpPr>
        <p:spPr>
          <a:xfrm>
            <a:off x="251975" y="2206625"/>
            <a:ext cx="2248800" cy="1503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3.94 GB of .jpeg files of </a:t>
            </a:r>
            <a:r>
              <a:rPr b="1" lang="en" sz="1500">
                <a:latin typeface="Lexend"/>
                <a:ea typeface="Lexend"/>
                <a:cs typeface="Lexend"/>
                <a:sym typeface="Lexend"/>
              </a:rPr>
              <a:t>3 </a:t>
            </a:r>
            <a:r>
              <a:rPr lang="en" sz="1500">
                <a:latin typeface="Lexend"/>
                <a:ea typeface="Lexend"/>
                <a:cs typeface="Lexend"/>
                <a:sym typeface="Lexend"/>
              </a:rPr>
              <a:t>kinds of</a:t>
            </a:r>
            <a:r>
              <a:rPr b="1" lang="en" sz="1500">
                <a:latin typeface="Lexend"/>
                <a:ea typeface="Lexend"/>
                <a:cs typeface="Lexend"/>
                <a:sym typeface="Lexend"/>
              </a:rPr>
              <a:t> Pneumonia </a:t>
            </a:r>
            <a:r>
              <a:rPr lang="en" sz="1500">
                <a:latin typeface="Lexend"/>
                <a:ea typeface="Lexend"/>
                <a:cs typeface="Lexend"/>
                <a:sym typeface="Lexend"/>
              </a:rPr>
              <a:t>with</a:t>
            </a:r>
            <a:r>
              <a:rPr b="1" lang="en" sz="1500">
                <a:latin typeface="Lexend"/>
                <a:ea typeface="Lexend"/>
                <a:cs typeface="Lexend"/>
                <a:sym typeface="Lexend"/>
              </a:rPr>
              <a:t> 1 ‘normal’ </a:t>
            </a:r>
            <a:r>
              <a:rPr lang="en" sz="1500">
                <a:latin typeface="Lexend"/>
                <a:ea typeface="Lexend"/>
                <a:cs typeface="Lexend"/>
                <a:sym typeface="Lexend"/>
              </a:rPr>
              <a:t>class</a:t>
            </a:r>
            <a:endParaRPr sz="1500">
              <a:latin typeface="Lexend"/>
              <a:ea typeface="Lexend"/>
              <a:cs typeface="Lexend"/>
              <a:sym typeface="Lexend"/>
            </a:endParaRPr>
          </a:p>
        </p:txBody>
      </p:sp>
      <p:sp>
        <p:nvSpPr>
          <p:cNvPr id="2560" name="Google Shape;2560;p54"/>
          <p:cNvSpPr/>
          <p:nvPr/>
        </p:nvSpPr>
        <p:spPr>
          <a:xfrm>
            <a:off x="720000" y="3470000"/>
            <a:ext cx="1525200" cy="14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561" name="Google Shape;2561;p54"/>
          <p:cNvPicPr preferRelativeResize="0"/>
          <p:nvPr/>
        </p:nvPicPr>
        <p:blipFill>
          <a:blip r:embed="rId4">
            <a:alphaModFix/>
          </a:blip>
          <a:stretch>
            <a:fillRect/>
          </a:stretch>
        </p:blipFill>
        <p:spPr>
          <a:xfrm>
            <a:off x="747888" y="3504725"/>
            <a:ext cx="1469428" cy="127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55"/>
          <p:cNvSpPr/>
          <p:nvPr/>
        </p:nvSpPr>
        <p:spPr>
          <a:xfrm>
            <a:off x="5515250" y="699125"/>
            <a:ext cx="3294600" cy="43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567" name="Google Shape;256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b="1"/>
          </a:p>
        </p:txBody>
      </p:sp>
      <p:grpSp>
        <p:nvGrpSpPr>
          <p:cNvPr id="2568" name="Google Shape;2568;p55"/>
          <p:cNvGrpSpPr/>
          <p:nvPr/>
        </p:nvGrpSpPr>
        <p:grpSpPr>
          <a:xfrm>
            <a:off x="1612742" y="4504088"/>
            <a:ext cx="5281414" cy="466169"/>
            <a:chOff x="1498667" y="3997250"/>
            <a:chExt cx="5281414" cy="466169"/>
          </a:xfrm>
        </p:grpSpPr>
        <p:grpSp>
          <p:nvGrpSpPr>
            <p:cNvPr id="2569" name="Google Shape;2569;p55"/>
            <p:cNvGrpSpPr/>
            <p:nvPr/>
          </p:nvGrpSpPr>
          <p:grpSpPr>
            <a:xfrm>
              <a:off x="3954962" y="4091355"/>
              <a:ext cx="374318" cy="372065"/>
              <a:chOff x="1034987" y="3936892"/>
              <a:chExt cx="374318" cy="372065"/>
            </a:xfrm>
          </p:grpSpPr>
          <p:sp>
            <p:nvSpPr>
              <p:cNvPr id="2570" name="Google Shape;2570;p55"/>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5" name="Google Shape;2585;p55"/>
            <p:cNvSpPr/>
            <p:nvPr/>
          </p:nvSpPr>
          <p:spPr>
            <a:xfrm>
              <a:off x="1498667" y="4177052"/>
              <a:ext cx="124346" cy="96517"/>
            </a:xfrm>
            <a:custGeom>
              <a:rect b="b" l="l" r="r" t="t"/>
              <a:pathLst>
                <a:path extrusionOk="0" h="2185" w="2815">
                  <a:moveTo>
                    <a:pt x="1408" y="1"/>
                  </a:moveTo>
                  <a:cubicBezTo>
                    <a:pt x="3" y="1"/>
                    <a:pt x="0" y="2185"/>
                    <a:pt x="1408" y="2185"/>
                  </a:cubicBezTo>
                  <a:cubicBezTo>
                    <a:pt x="2813" y="2185"/>
                    <a:pt x="2815" y="1"/>
                    <a:pt x="1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6655692" y="3997250"/>
              <a:ext cx="124390" cy="96517"/>
            </a:xfrm>
            <a:custGeom>
              <a:rect b="b" l="l" r="r" t="t"/>
              <a:pathLst>
                <a:path extrusionOk="0" h="2185" w="2816">
                  <a:moveTo>
                    <a:pt x="1409" y="0"/>
                  </a:moveTo>
                  <a:cubicBezTo>
                    <a:pt x="3" y="0"/>
                    <a:pt x="1" y="2184"/>
                    <a:pt x="1409" y="2184"/>
                  </a:cubicBezTo>
                  <a:cubicBezTo>
                    <a:pt x="2813" y="2184"/>
                    <a:pt x="2815" y="0"/>
                    <a:pt x="1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7" name="Google Shape;2587;p55"/>
          <p:cNvSpPr txBox="1"/>
          <p:nvPr>
            <p:ph idx="4294967295" type="subTitle"/>
          </p:nvPr>
        </p:nvSpPr>
        <p:spPr>
          <a:xfrm>
            <a:off x="1110600" y="2571750"/>
            <a:ext cx="3830100" cy="1503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Greyscale</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Different levels of Exposure</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Annotations on images</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X-Ray not consistently centered</a:t>
            </a:r>
            <a:endParaRPr sz="1500">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sz="1500">
                <a:latin typeface="Lexend"/>
                <a:ea typeface="Lexend"/>
                <a:cs typeface="Lexend"/>
                <a:sym typeface="Lexend"/>
              </a:rPr>
              <a:t>Medical tools still in X-Ray</a:t>
            </a:r>
            <a:endParaRPr sz="1500">
              <a:latin typeface="Lexend"/>
              <a:ea typeface="Lexend"/>
              <a:cs typeface="Lexend"/>
              <a:sym typeface="Lexend"/>
            </a:endParaRPr>
          </a:p>
          <a:p>
            <a:pPr indent="0" lvl="0" marL="0" rtl="0" algn="l">
              <a:lnSpc>
                <a:spcPct val="115000"/>
              </a:lnSpc>
              <a:spcBef>
                <a:spcPts val="1200"/>
              </a:spcBef>
              <a:spcAft>
                <a:spcPts val="1200"/>
              </a:spcAft>
              <a:buNone/>
            </a:pPr>
            <a:r>
              <a:rPr lang="en" sz="1500">
                <a:latin typeface="Lexend"/>
                <a:ea typeface="Lexend"/>
                <a:cs typeface="Lexend"/>
                <a:sym typeface="Lexend"/>
              </a:rPr>
              <a:t>These traits must be addressed during preprocessing and model training!</a:t>
            </a:r>
            <a:endParaRPr sz="1500">
              <a:latin typeface="Lexend"/>
              <a:ea typeface="Lexend"/>
              <a:cs typeface="Lexend"/>
              <a:sym typeface="Lexend"/>
            </a:endParaRPr>
          </a:p>
        </p:txBody>
      </p:sp>
      <p:grpSp>
        <p:nvGrpSpPr>
          <p:cNvPr id="2588" name="Google Shape;2588;p55"/>
          <p:cNvGrpSpPr/>
          <p:nvPr/>
        </p:nvGrpSpPr>
        <p:grpSpPr>
          <a:xfrm>
            <a:off x="4814388" y="1657441"/>
            <a:ext cx="1498722" cy="786787"/>
            <a:chOff x="6466763" y="699116"/>
            <a:chExt cx="1498722" cy="786787"/>
          </a:xfrm>
        </p:grpSpPr>
        <p:sp>
          <p:nvSpPr>
            <p:cNvPr id="2589" name="Google Shape;2589;p55"/>
            <p:cNvSpPr/>
            <p:nvPr/>
          </p:nvSpPr>
          <p:spPr>
            <a:xfrm>
              <a:off x="7841139" y="1389386"/>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55"/>
            <p:cNvGrpSpPr/>
            <p:nvPr/>
          </p:nvGrpSpPr>
          <p:grpSpPr>
            <a:xfrm>
              <a:off x="6466763" y="699116"/>
              <a:ext cx="502241" cy="499193"/>
              <a:chOff x="1566913" y="1398166"/>
              <a:chExt cx="502241" cy="499193"/>
            </a:xfrm>
          </p:grpSpPr>
          <p:sp>
            <p:nvSpPr>
              <p:cNvPr id="2591" name="Google Shape;2591;p55"/>
              <p:cNvSpPr/>
              <p:nvPr/>
            </p:nvSpPr>
            <p:spPr>
              <a:xfrm>
                <a:off x="1668730" y="1523483"/>
                <a:ext cx="288049" cy="288005"/>
              </a:xfrm>
              <a:custGeom>
                <a:rect b="b" l="l" r="r" t="t"/>
                <a:pathLst>
                  <a:path extrusionOk="0" h="6520" w="6521">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1739009" y="1398166"/>
                <a:ext cx="60693" cy="60781"/>
              </a:xfrm>
              <a:custGeom>
                <a:rect b="b" l="l" r="r" t="t"/>
                <a:pathLst>
                  <a:path extrusionOk="0" h="1376" w="1374">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1609892" y="1811444"/>
                <a:ext cx="49341" cy="49252"/>
              </a:xfrm>
              <a:custGeom>
                <a:rect b="b" l="l" r="r" t="t"/>
                <a:pathLst>
                  <a:path extrusionOk="0" h="1115" w="1117">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1956735" y="1793333"/>
                <a:ext cx="33262" cy="33306"/>
              </a:xfrm>
              <a:custGeom>
                <a:rect b="b" l="l" r="r" t="t"/>
                <a:pathLst>
                  <a:path extrusionOk="0" h="754" w="753">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1973300" y="1558777"/>
                <a:ext cx="31893" cy="31848"/>
              </a:xfrm>
              <a:custGeom>
                <a:rect b="b" l="l" r="r" t="t"/>
                <a:pathLst>
                  <a:path extrusionOk="0" h="721" w="722">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1566913" y="1523572"/>
                <a:ext cx="48369" cy="48369"/>
              </a:xfrm>
              <a:custGeom>
                <a:rect b="b" l="l" r="r" t="t"/>
                <a:pathLst>
                  <a:path extrusionOk="0" h="1095" w="1095">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2019813" y="1659093"/>
                <a:ext cx="49341" cy="49341"/>
              </a:xfrm>
              <a:custGeom>
                <a:rect b="b" l="l" r="r" t="t"/>
                <a:pathLst>
                  <a:path extrusionOk="0" h="1117" w="1117">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1812688" y="1866395"/>
                <a:ext cx="30965" cy="30965"/>
              </a:xfrm>
              <a:custGeom>
                <a:rect b="b" l="l" r="r" t="t"/>
                <a:pathLst>
                  <a:path extrusionOk="0" h="701" w="701">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1888268" y="1442074"/>
                <a:ext cx="27696" cy="27740"/>
              </a:xfrm>
              <a:custGeom>
                <a:rect b="b" l="l" r="r" t="t"/>
                <a:pathLst>
                  <a:path extrusionOk="0" h="628" w="627">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1591075" y="1667486"/>
                <a:ext cx="27210" cy="27210"/>
              </a:xfrm>
              <a:custGeom>
                <a:rect b="b" l="l" r="r" t="t"/>
                <a:pathLst>
                  <a:path extrusionOk="0" h="616" w="616">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1763613" y="1427452"/>
                <a:ext cx="143914" cy="260397"/>
              </a:xfrm>
              <a:custGeom>
                <a:rect b="b" l="l" r="r" t="t"/>
                <a:pathLst>
                  <a:path extrusionOk="0" h="5895" w="3258">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1588336" y="1542610"/>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1791795" y="1569467"/>
                <a:ext cx="253108" cy="120193"/>
              </a:xfrm>
              <a:custGeom>
                <a:rect b="b" l="l" r="r" t="t"/>
                <a:pathLst>
                  <a:path extrusionOk="0" h="2721" w="573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1805842" y="1653616"/>
                <a:ext cx="171433" cy="228681"/>
              </a:xfrm>
              <a:custGeom>
                <a:rect b="b" l="l" r="r" t="t"/>
                <a:pathLst>
                  <a:path extrusionOk="0" h="5177" w="3881">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1630609" y="1663024"/>
                <a:ext cx="186231" cy="177176"/>
              </a:xfrm>
              <a:custGeom>
                <a:rect b="b" l="l" r="r" t="t"/>
                <a:pathLst>
                  <a:path extrusionOk="0" h="4011" w="4216">
                    <a:moveTo>
                      <a:pt x="4033" y="1"/>
                    </a:moveTo>
                    <a:lnTo>
                      <a:pt x="0" y="3819"/>
                    </a:lnTo>
                    <a:lnTo>
                      <a:pt x="183" y="4011"/>
                    </a:lnTo>
                    <a:lnTo>
                      <a:pt x="4216" y="194"/>
                    </a:lnTo>
                    <a:lnTo>
                      <a:pt x="4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6" name="Google Shape;2606;p55"/>
          <p:cNvSpPr txBox="1"/>
          <p:nvPr>
            <p:ph idx="3" type="subTitle"/>
          </p:nvPr>
        </p:nvSpPr>
        <p:spPr>
          <a:xfrm>
            <a:off x="1667225" y="2124150"/>
            <a:ext cx="217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quirks</a:t>
            </a:r>
            <a:endParaRPr/>
          </a:p>
        </p:txBody>
      </p:sp>
      <p:sp>
        <p:nvSpPr>
          <p:cNvPr id="2607" name="Google Shape;2607;p55"/>
          <p:cNvSpPr/>
          <p:nvPr/>
        </p:nvSpPr>
        <p:spPr>
          <a:xfrm>
            <a:off x="2340275" y="1586536"/>
            <a:ext cx="829200" cy="447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8" name="Google Shape;2608;p55"/>
          <p:cNvGrpSpPr/>
          <p:nvPr/>
        </p:nvGrpSpPr>
        <p:grpSpPr>
          <a:xfrm>
            <a:off x="2615477" y="1634516"/>
            <a:ext cx="278795" cy="351615"/>
            <a:chOff x="8010427" y="3348503"/>
            <a:chExt cx="278795" cy="351615"/>
          </a:xfrm>
        </p:grpSpPr>
        <p:sp>
          <p:nvSpPr>
            <p:cNvPr id="2609" name="Google Shape;2609;p55"/>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13" name="Google Shape;2613;p55" title="person1_virus_12.jpeg"/>
          <p:cNvPicPr preferRelativeResize="0"/>
          <p:nvPr/>
        </p:nvPicPr>
        <p:blipFill>
          <a:blip r:embed="rId3">
            <a:alphaModFix/>
          </a:blip>
          <a:stretch>
            <a:fillRect/>
          </a:stretch>
        </p:blipFill>
        <p:spPr>
          <a:xfrm>
            <a:off x="5568025" y="1017725"/>
            <a:ext cx="3160779" cy="1826225"/>
          </a:xfrm>
          <a:prstGeom prst="rect">
            <a:avLst/>
          </a:prstGeom>
          <a:noFill/>
          <a:ln>
            <a:noFill/>
          </a:ln>
        </p:spPr>
      </p:pic>
      <p:pic>
        <p:nvPicPr>
          <p:cNvPr id="2614" name="Google Shape;2614;p55"/>
          <p:cNvPicPr preferRelativeResize="0"/>
          <p:nvPr/>
        </p:nvPicPr>
        <p:blipFill>
          <a:blip r:embed="rId4">
            <a:alphaModFix/>
          </a:blip>
          <a:stretch>
            <a:fillRect/>
          </a:stretch>
        </p:blipFill>
        <p:spPr>
          <a:xfrm>
            <a:off x="6144650" y="2929225"/>
            <a:ext cx="2007524" cy="2007524"/>
          </a:xfrm>
          <a:prstGeom prst="rect">
            <a:avLst/>
          </a:prstGeom>
          <a:noFill/>
          <a:ln>
            <a:noFill/>
          </a:ln>
        </p:spPr>
      </p:pic>
      <p:sp>
        <p:nvSpPr>
          <p:cNvPr id="2615" name="Google Shape;2615;p55"/>
          <p:cNvSpPr txBox="1"/>
          <p:nvPr/>
        </p:nvSpPr>
        <p:spPr>
          <a:xfrm>
            <a:off x="6042300" y="652925"/>
            <a:ext cx="26865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Chest X-Ray Examples</a:t>
            </a:r>
            <a:endParaRPr>
              <a:solidFill>
                <a:schemeClr val="dk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56"/>
          <p:cNvSpPr/>
          <p:nvPr/>
        </p:nvSpPr>
        <p:spPr>
          <a:xfrm rot="655057">
            <a:off x="396628" y="3543551"/>
            <a:ext cx="1254506" cy="106870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21" name="Google Shape;2621;p56"/>
          <p:cNvSpPr/>
          <p:nvPr/>
        </p:nvSpPr>
        <p:spPr>
          <a:xfrm rot="-759039">
            <a:off x="2391770" y="3458779"/>
            <a:ext cx="1254761" cy="117214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622" name="Google Shape;2622;p56"/>
          <p:cNvPicPr preferRelativeResize="0"/>
          <p:nvPr/>
        </p:nvPicPr>
        <p:blipFill>
          <a:blip r:embed="rId3">
            <a:alphaModFix/>
          </a:blip>
          <a:stretch>
            <a:fillRect/>
          </a:stretch>
        </p:blipFill>
        <p:spPr>
          <a:xfrm rot="646635">
            <a:off x="495337" y="3607200"/>
            <a:ext cx="1090125" cy="817600"/>
          </a:xfrm>
          <a:prstGeom prst="rect">
            <a:avLst/>
          </a:prstGeom>
          <a:noFill/>
          <a:ln>
            <a:noFill/>
          </a:ln>
        </p:spPr>
      </p:pic>
      <p:pic>
        <p:nvPicPr>
          <p:cNvPr id="2623" name="Google Shape;2623;p56"/>
          <p:cNvPicPr preferRelativeResize="0"/>
          <p:nvPr/>
        </p:nvPicPr>
        <p:blipFill>
          <a:blip r:embed="rId4">
            <a:alphaModFix/>
          </a:blip>
          <a:stretch>
            <a:fillRect/>
          </a:stretch>
        </p:blipFill>
        <p:spPr>
          <a:xfrm rot="-752298">
            <a:off x="2411900" y="3514137"/>
            <a:ext cx="1138702" cy="901874"/>
          </a:xfrm>
          <a:prstGeom prst="rect">
            <a:avLst/>
          </a:prstGeom>
          <a:noFill/>
          <a:ln>
            <a:noFill/>
          </a:ln>
        </p:spPr>
      </p:pic>
      <p:sp>
        <p:nvSpPr>
          <p:cNvPr id="2624" name="Google Shape;2624;p56"/>
          <p:cNvSpPr/>
          <p:nvPr/>
        </p:nvSpPr>
        <p:spPr>
          <a:xfrm rot="822">
            <a:off x="1292078" y="3729001"/>
            <a:ext cx="1254600" cy="106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25" name="Google Shape;2625;p56"/>
          <p:cNvSpPr txBox="1"/>
          <p:nvPr>
            <p:ph type="title"/>
          </p:nvPr>
        </p:nvSpPr>
        <p:spPr>
          <a:xfrm>
            <a:off x="257325" y="44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tools </a:t>
            </a:r>
            <a:endParaRPr/>
          </a:p>
        </p:txBody>
      </p:sp>
      <p:pic>
        <p:nvPicPr>
          <p:cNvPr id="2626" name="Google Shape;2626;p56"/>
          <p:cNvPicPr preferRelativeResize="0"/>
          <p:nvPr/>
        </p:nvPicPr>
        <p:blipFill>
          <a:blip r:embed="rId5">
            <a:alphaModFix/>
          </a:blip>
          <a:stretch>
            <a:fillRect/>
          </a:stretch>
        </p:blipFill>
        <p:spPr>
          <a:xfrm>
            <a:off x="1037750" y="2751300"/>
            <a:ext cx="1981299" cy="769400"/>
          </a:xfrm>
          <a:prstGeom prst="rect">
            <a:avLst/>
          </a:prstGeom>
          <a:noFill/>
          <a:ln>
            <a:noFill/>
          </a:ln>
        </p:spPr>
      </p:pic>
      <p:pic>
        <p:nvPicPr>
          <p:cNvPr id="2627" name="Google Shape;2627;p56"/>
          <p:cNvPicPr preferRelativeResize="0"/>
          <p:nvPr/>
        </p:nvPicPr>
        <p:blipFill>
          <a:blip r:embed="rId6">
            <a:alphaModFix/>
          </a:blip>
          <a:stretch>
            <a:fillRect/>
          </a:stretch>
        </p:blipFill>
        <p:spPr>
          <a:xfrm>
            <a:off x="1402675" y="3768550"/>
            <a:ext cx="1033401" cy="844925"/>
          </a:xfrm>
          <a:prstGeom prst="rect">
            <a:avLst/>
          </a:prstGeom>
          <a:noFill/>
          <a:ln>
            <a:noFill/>
          </a:ln>
        </p:spPr>
      </p:pic>
      <p:sp>
        <p:nvSpPr>
          <p:cNvPr id="2628" name="Google Shape;2628;p56"/>
          <p:cNvSpPr txBox="1"/>
          <p:nvPr/>
        </p:nvSpPr>
        <p:spPr>
          <a:xfrm rot="533869">
            <a:off x="529864" y="4287265"/>
            <a:ext cx="680793" cy="190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Covid</a:t>
            </a:r>
            <a:endParaRPr>
              <a:solidFill>
                <a:schemeClr val="dk1"/>
              </a:solidFill>
              <a:latin typeface="Lexend"/>
              <a:ea typeface="Lexend"/>
              <a:cs typeface="Lexend"/>
              <a:sym typeface="Lexend"/>
            </a:endParaRPr>
          </a:p>
        </p:txBody>
      </p:sp>
      <p:sp>
        <p:nvSpPr>
          <p:cNvPr id="2629" name="Google Shape;2629;p56"/>
          <p:cNvSpPr txBox="1"/>
          <p:nvPr/>
        </p:nvSpPr>
        <p:spPr>
          <a:xfrm>
            <a:off x="1353525" y="4502975"/>
            <a:ext cx="11970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a:ea typeface="Lexend"/>
                <a:cs typeface="Lexend"/>
                <a:sym typeface="Lexend"/>
              </a:rPr>
              <a:t>P. Bacterial</a:t>
            </a:r>
            <a:endParaRPr>
              <a:solidFill>
                <a:schemeClr val="dk1"/>
              </a:solidFill>
              <a:latin typeface="Lexend"/>
              <a:ea typeface="Lexend"/>
              <a:cs typeface="Lexend"/>
              <a:sym typeface="Lexend"/>
            </a:endParaRPr>
          </a:p>
        </p:txBody>
      </p:sp>
      <p:sp>
        <p:nvSpPr>
          <p:cNvPr id="2630" name="Google Shape;2630;p56"/>
          <p:cNvSpPr txBox="1"/>
          <p:nvPr/>
        </p:nvSpPr>
        <p:spPr>
          <a:xfrm rot="-751261">
            <a:off x="2449470" y="4331599"/>
            <a:ext cx="1196968" cy="2642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P. Viral</a:t>
            </a:r>
            <a:endParaRPr>
              <a:solidFill>
                <a:schemeClr val="dk1"/>
              </a:solidFill>
              <a:latin typeface="Lexend"/>
              <a:ea typeface="Lexend"/>
              <a:cs typeface="Lexend"/>
              <a:sym typeface="Lexend"/>
            </a:endParaRPr>
          </a:p>
        </p:txBody>
      </p:sp>
      <p:pic>
        <p:nvPicPr>
          <p:cNvPr id="2631" name="Google Shape;2631;p56"/>
          <p:cNvPicPr preferRelativeResize="0"/>
          <p:nvPr/>
        </p:nvPicPr>
        <p:blipFill>
          <a:blip r:embed="rId7">
            <a:alphaModFix/>
          </a:blip>
          <a:stretch>
            <a:fillRect/>
          </a:stretch>
        </p:blipFill>
        <p:spPr>
          <a:xfrm>
            <a:off x="3759850" y="2034050"/>
            <a:ext cx="1033400" cy="1033400"/>
          </a:xfrm>
          <a:prstGeom prst="rect">
            <a:avLst/>
          </a:prstGeom>
          <a:noFill/>
          <a:ln>
            <a:noFill/>
          </a:ln>
        </p:spPr>
      </p:pic>
      <p:pic>
        <p:nvPicPr>
          <p:cNvPr id="2632" name="Google Shape;2632;p56"/>
          <p:cNvPicPr preferRelativeResize="0"/>
          <p:nvPr/>
        </p:nvPicPr>
        <p:blipFill>
          <a:blip r:embed="rId8">
            <a:alphaModFix/>
          </a:blip>
          <a:stretch>
            <a:fillRect/>
          </a:stretch>
        </p:blipFill>
        <p:spPr>
          <a:xfrm>
            <a:off x="4987025" y="1464225"/>
            <a:ext cx="3108275" cy="808650"/>
          </a:xfrm>
          <a:prstGeom prst="rect">
            <a:avLst/>
          </a:prstGeom>
          <a:noFill/>
          <a:ln>
            <a:noFill/>
          </a:ln>
        </p:spPr>
      </p:pic>
      <p:sp>
        <p:nvSpPr>
          <p:cNvPr id="2633" name="Google Shape;2633;p56"/>
          <p:cNvSpPr txBox="1"/>
          <p:nvPr/>
        </p:nvSpPr>
        <p:spPr>
          <a:xfrm>
            <a:off x="598100" y="753775"/>
            <a:ext cx="2567700" cy="15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3 kinds of Pneumonia Dataset from Kaggle</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Covid-19 Chest X-Ray images </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Coalesced from 15 public datasets</a:t>
            </a:r>
            <a:endParaRPr>
              <a:solidFill>
                <a:schemeClr val="dk1"/>
              </a:solidFill>
              <a:latin typeface="Lexend"/>
              <a:ea typeface="Lexend"/>
              <a:cs typeface="Lexend"/>
              <a:sym typeface="Lexend"/>
            </a:endParaRPr>
          </a:p>
        </p:txBody>
      </p:sp>
      <p:sp>
        <p:nvSpPr>
          <p:cNvPr id="2634" name="Google Shape;2634;p56"/>
          <p:cNvSpPr txBox="1"/>
          <p:nvPr/>
        </p:nvSpPr>
        <p:spPr>
          <a:xfrm>
            <a:off x="5322038" y="2467125"/>
            <a:ext cx="2675100" cy="152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Uploaded into HDFS</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Same environment as PySpark</a:t>
            </a:r>
            <a:endParaRPr>
              <a:solidFill>
                <a:schemeClr val="dk1"/>
              </a:solidFill>
              <a:latin typeface="Lexend"/>
              <a:ea typeface="Lexend"/>
              <a:cs typeface="Lexend"/>
              <a:sym typeface="Lexend"/>
            </a:endParaRPr>
          </a:p>
          <a:p>
            <a:pPr indent="0" lvl="0" marL="457200" rtl="0" algn="l">
              <a:spcBef>
                <a:spcPts val="0"/>
              </a:spcBef>
              <a:spcAft>
                <a:spcPts val="0"/>
              </a:spcAft>
              <a:buNone/>
            </a:pPr>
            <a:r>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Crucial for storage and preprocessing due to parallelization</a:t>
            </a:r>
            <a:endParaRPr>
              <a:solidFill>
                <a:schemeClr val="dk1"/>
              </a:solidFill>
              <a:latin typeface="Lexend"/>
              <a:ea typeface="Lexend"/>
              <a:cs typeface="Lexend"/>
              <a:sym typeface="Lexend"/>
            </a:endParaRPr>
          </a:p>
        </p:txBody>
      </p:sp>
      <p:pic>
        <p:nvPicPr>
          <p:cNvPr id="2635" name="Google Shape;2635;p56"/>
          <p:cNvPicPr preferRelativeResize="0"/>
          <p:nvPr/>
        </p:nvPicPr>
        <p:blipFill>
          <a:blip r:embed="rId9">
            <a:alphaModFix/>
          </a:blip>
          <a:stretch>
            <a:fillRect/>
          </a:stretch>
        </p:blipFill>
        <p:spPr>
          <a:xfrm>
            <a:off x="5322038" y="61923"/>
            <a:ext cx="2639298" cy="1372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57"/>
          <p:cNvSpPr/>
          <p:nvPr/>
        </p:nvSpPr>
        <p:spPr>
          <a:xfrm>
            <a:off x="119150" y="737050"/>
            <a:ext cx="6447600" cy="210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41" name="Google Shape;2641;p57"/>
          <p:cNvSpPr txBox="1"/>
          <p:nvPr>
            <p:ph type="title"/>
          </p:nvPr>
        </p:nvSpPr>
        <p:spPr>
          <a:xfrm>
            <a:off x="257325" y="44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HDFS + Pyspark </a:t>
            </a:r>
            <a:endParaRPr/>
          </a:p>
        </p:txBody>
      </p:sp>
      <p:sp>
        <p:nvSpPr>
          <p:cNvPr id="2642" name="Google Shape;2642;p57"/>
          <p:cNvSpPr/>
          <p:nvPr/>
        </p:nvSpPr>
        <p:spPr>
          <a:xfrm>
            <a:off x="7029550" y="72650"/>
            <a:ext cx="2051700" cy="5019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643" name="Google Shape;2643;p57"/>
          <p:cNvPicPr preferRelativeResize="0"/>
          <p:nvPr/>
        </p:nvPicPr>
        <p:blipFill>
          <a:blip r:embed="rId3">
            <a:alphaModFix/>
          </a:blip>
          <a:stretch>
            <a:fillRect/>
          </a:stretch>
        </p:blipFill>
        <p:spPr>
          <a:xfrm>
            <a:off x="257325" y="835151"/>
            <a:ext cx="6171251" cy="1913400"/>
          </a:xfrm>
          <a:prstGeom prst="rect">
            <a:avLst/>
          </a:prstGeom>
          <a:noFill/>
          <a:ln>
            <a:noFill/>
          </a:ln>
        </p:spPr>
      </p:pic>
      <p:sp>
        <p:nvSpPr>
          <p:cNvPr id="2644" name="Google Shape;2644;p57"/>
          <p:cNvSpPr/>
          <p:nvPr/>
        </p:nvSpPr>
        <p:spPr>
          <a:xfrm>
            <a:off x="119150" y="3115000"/>
            <a:ext cx="6786600" cy="166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645" name="Google Shape;2645;p57"/>
          <p:cNvPicPr preferRelativeResize="0"/>
          <p:nvPr/>
        </p:nvPicPr>
        <p:blipFill>
          <a:blip r:embed="rId4">
            <a:alphaModFix/>
          </a:blip>
          <a:stretch>
            <a:fillRect/>
          </a:stretch>
        </p:blipFill>
        <p:spPr>
          <a:xfrm>
            <a:off x="7085450" y="131275"/>
            <a:ext cx="1943276" cy="4880949"/>
          </a:xfrm>
          <a:prstGeom prst="rect">
            <a:avLst/>
          </a:prstGeom>
          <a:noFill/>
          <a:ln>
            <a:noFill/>
          </a:ln>
        </p:spPr>
      </p:pic>
      <p:pic>
        <p:nvPicPr>
          <p:cNvPr id="2646" name="Google Shape;2646;p57"/>
          <p:cNvPicPr preferRelativeResize="0"/>
          <p:nvPr/>
        </p:nvPicPr>
        <p:blipFill>
          <a:blip r:embed="rId5">
            <a:alphaModFix/>
          </a:blip>
          <a:stretch>
            <a:fillRect/>
          </a:stretch>
        </p:blipFill>
        <p:spPr>
          <a:xfrm>
            <a:off x="172825" y="3161125"/>
            <a:ext cx="6699976" cy="156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58"/>
          <p:cNvSpPr txBox="1"/>
          <p:nvPr>
            <p:ph type="title"/>
          </p:nvPr>
        </p:nvSpPr>
        <p:spPr>
          <a:xfrm>
            <a:off x="4996625" y="329956"/>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Learning</a:t>
            </a:r>
            <a:endParaRPr/>
          </a:p>
        </p:txBody>
      </p:sp>
      <p:sp>
        <p:nvSpPr>
          <p:cNvPr id="2652" name="Google Shape;2652;p58"/>
          <p:cNvSpPr txBox="1"/>
          <p:nvPr>
            <p:ph idx="1" type="subTitle"/>
          </p:nvPr>
        </p:nvSpPr>
        <p:spPr>
          <a:xfrm>
            <a:off x="4428150" y="807700"/>
            <a:ext cx="5116200" cy="1837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Lexend"/>
              <a:ea typeface="Lexend"/>
              <a:cs typeface="Lexend"/>
              <a:sym typeface="Lexend"/>
            </a:endParaRPr>
          </a:p>
          <a:p>
            <a:pPr indent="-330200" lvl="0" marL="457200" rtl="0" algn="l">
              <a:spcBef>
                <a:spcPts val="0"/>
              </a:spcBef>
              <a:spcAft>
                <a:spcPts val="0"/>
              </a:spcAft>
              <a:buSzPts val="1600"/>
              <a:buFont typeface="Lexend"/>
              <a:buChar char="●"/>
            </a:pPr>
            <a:r>
              <a:rPr lang="en">
                <a:latin typeface="Lexend"/>
                <a:ea typeface="Lexend"/>
                <a:cs typeface="Lexend"/>
                <a:sym typeface="Lexend"/>
              </a:rPr>
              <a:t>Convolutional Neural Network</a:t>
            </a:r>
            <a:endParaRPr>
              <a:latin typeface="Lexend"/>
              <a:ea typeface="Lexend"/>
              <a:cs typeface="Lexend"/>
              <a:sym typeface="Lexend"/>
            </a:endParaRPr>
          </a:p>
          <a:p>
            <a:pPr indent="0" lvl="0" marL="457200" rtl="0" algn="l">
              <a:spcBef>
                <a:spcPts val="0"/>
              </a:spcBef>
              <a:spcAft>
                <a:spcPts val="0"/>
              </a:spcAft>
              <a:buNone/>
            </a:pPr>
            <a:r>
              <a:t/>
            </a:r>
            <a:endParaRPr>
              <a:latin typeface="Lexend"/>
              <a:ea typeface="Lexend"/>
              <a:cs typeface="Lexend"/>
              <a:sym typeface="Lexend"/>
            </a:endParaRPr>
          </a:p>
          <a:p>
            <a:pPr indent="-330200" lvl="0" marL="457200" rtl="0" algn="l">
              <a:spcBef>
                <a:spcPts val="0"/>
              </a:spcBef>
              <a:spcAft>
                <a:spcPts val="0"/>
              </a:spcAft>
              <a:buSzPts val="1600"/>
              <a:buFont typeface="Lexend"/>
              <a:buChar char="●"/>
            </a:pPr>
            <a:r>
              <a:rPr lang="en">
                <a:latin typeface="Lexend"/>
                <a:ea typeface="Lexend"/>
                <a:cs typeface="Lexend"/>
                <a:sym typeface="Lexend"/>
              </a:rPr>
              <a:t>Residual Neural Network</a:t>
            </a:r>
            <a:endParaRPr>
              <a:latin typeface="Lexend"/>
              <a:ea typeface="Lexend"/>
              <a:cs typeface="Lexend"/>
              <a:sym typeface="Lexend"/>
            </a:endParaRPr>
          </a:p>
        </p:txBody>
      </p:sp>
      <p:sp>
        <p:nvSpPr>
          <p:cNvPr id="2653" name="Google Shape;2653;p58"/>
          <p:cNvSpPr/>
          <p:nvPr/>
        </p:nvSpPr>
        <p:spPr>
          <a:xfrm>
            <a:off x="7841139" y="1379940"/>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58"/>
          <p:cNvGrpSpPr/>
          <p:nvPr/>
        </p:nvGrpSpPr>
        <p:grpSpPr>
          <a:xfrm>
            <a:off x="8179659" y="2138124"/>
            <a:ext cx="662126" cy="1837479"/>
            <a:chOff x="8179659" y="2138124"/>
            <a:chExt cx="662126" cy="1837479"/>
          </a:xfrm>
        </p:grpSpPr>
        <p:grpSp>
          <p:nvGrpSpPr>
            <p:cNvPr id="2655" name="Google Shape;2655;p58"/>
            <p:cNvGrpSpPr/>
            <p:nvPr/>
          </p:nvGrpSpPr>
          <p:grpSpPr>
            <a:xfrm>
              <a:off x="8179659" y="3476409"/>
              <a:ext cx="502241" cy="499193"/>
              <a:chOff x="5275459" y="1221034"/>
              <a:chExt cx="502241" cy="499193"/>
            </a:xfrm>
          </p:grpSpPr>
          <p:sp>
            <p:nvSpPr>
              <p:cNvPr id="2656" name="Google Shape;2656;p58"/>
              <p:cNvSpPr/>
              <p:nvPr/>
            </p:nvSpPr>
            <p:spPr>
              <a:xfrm>
                <a:off x="5377277" y="1346352"/>
                <a:ext cx="288049" cy="288005"/>
              </a:xfrm>
              <a:custGeom>
                <a:rect b="b" l="l" r="r" t="t"/>
                <a:pathLst>
                  <a:path extrusionOk="0" h="6520" w="6521">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5447555" y="1221034"/>
                <a:ext cx="60781" cy="60781"/>
              </a:xfrm>
              <a:custGeom>
                <a:rect b="b" l="l" r="r" t="t"/>
                <a:pathLst>
                  <a:path extrusionOk="0" h="1376" w="1376">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5318527" y="1634312"/>
                <a:ext cx="49252" cy="49297"/>
              </a:xfrm>
              <a:custGeom>
                <a:rect b="b" l="l" r="r" t="t"/>
                <a:pathLst>
                  <a:path extrusionOk="0" h="1116" w="1115">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5665281" y="1616246"/>
                <a:ext cx="33306" cy="33262"/>
              </a:xfrm>
              <a:custGeom>
                <a:rect b="b" l="l" r="r" t="t"/>
                <a:pathLst>
                  <a:path extrusionOk="0" h="753" w="754">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5681890" y="1381646"/>
                <a:ext cx="31893" cy="31848"/>
              </a:xfrm>
              <a:custGeom>
                <a:rect b="b" l="l" r="r" t="t"/>
                <a:pathLst>
                  <a:path extrusionOk="0" h="721" w="722">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5275459" y="1346484"/>
                <a:ext cx="48369" cy="48369"/>
              </a:xfrm>
              <a:custGeom>
                <a:rect b="b" l="l" r="r" t="t"/>
                <a:pathLst>
                  <a:path extrusionOk="0" h="1095" w="1095">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8"/>
              <p:cNvSpPr/>
              <p:nvPr/>
            </p:nvSpPr>
            <p:spPr>
              <a:xfrm>
                <a:off x="5728360" y="1481961"/>
                <a:ext cx="49341" cy="49341"/>
              </a:xfrm>
              <a:custGeom>
                <a:rect b="b" l="l" r="r" t="t"/>
                <a:pathLst>
                  <a:path extrusionOk="0" h="1117" w="1117">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5521235" y="1689263"/>
                <a:ext cx="30965" cy="30965"/>
              </a:xfrm>
              <a:custGeom>
                <a:rect b="b" l="l" r="r" t="t"/>
                <a:pathLst>
                  <a:path extrusionOk="0" h="701" w="701">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5596814" y="1264986"/>
                <a:ext cx="27740" cy="27696"/>
              </a:xfrm>
              <a:custGeom>
                <a:rect b="b" l="l" r="r" t="t"/>
                <a:pathLst>
                  <a:path extrusionOk="0" h="627" w="628">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8"/>
              <p:cNvSpPr/>
              <p:nvPr/>
            </p:nvSpPr>
            <p:spPr>
              <a:xfrm>
                <a:off x="5299621" y="1490354"/>
                <a:ext cx="27254" cy="27210"/>
              </a:xfrm>
              <a:custGeom>
                <a:rect b="b" l="l" r="r" t="t"/>
                <a:pathLst>
                  <a:path extrusionOk="0" h="616" w="617">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8"/>
              <p:cNvSpPr/>
              <p:nvPr/>
            </p:nvSpPr>
            <p:spPr>
              <a:xfrm>
                <a:off x="5472159" y="1250321"/>
                <a:ext cx="143958" cy="260397"/>
              </a:xfrm>
              <a:custGeom>
                <a:rect b="b" l="l" r="r" t="t"/>
                <a:pathLst>
                  <a:path extrusionOk="0" h="5895" w="3259">
                    <a:moveTo>
                      <a:pt x="260" y="1"/>
                    </a:moveTo>
                    <a:lnTo>
                      <a:pt x="0" y="49"/>
                    </a:lnTo>
                    <a:lnTo>
                      <a:pt x="1062" y="5894"/>
                    </a:lnTo>
                    <a:lnTo>
                      <a:pt x="3258" y="696"/>
                    </a:lnTo>
                    <a:lnTo>
                      <a:pt x="3014" y="594"/>
                    </a:lnTo>
                    <a:lnTo>
                      <a:pt x="1163" y="4974"/>
                    </a:lnTo>
                    <a:lnTo>
                      <a:pt x="2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5296883" y="1365478"/>
                <a:ext cx="245069" cy="144312"/>
              </a:xfrm>
              <a:custGeom>
                <a:rect b="b" l="l" r="r" t="t"/>
                <a:pathLst>
                  <a:path extrusionOk="0" h="3267" w="5548">
                    <a:moveTo>
                      <a:pt x="126" y="1"/>
                    </a:moveTo>
                    <a:lnTo>
                      <a:pt x="0" y="233"/>
                    </a:lnTo>
                    <a:lnTo>
                      <a:pt x="4614" y="2726"/>
                    </a:lnTo>
                    <a:lnTo>
                      <a:pt x="362" y="3004"/>
                    </a:lnTo>
                    <a:lnTo>
                      <a:pt x="379" y="3267"/>
                    </a:lnTo>
                    <a:lnTo>
                      <a:pt x="5547" y="2930"/>
                    </a:lnTo>
                    <a:lnTo>
                      <a:pt x="1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8"/>
              <p:cNvSpPr/>
              <p:nvPr/>
            </p:nvSpPr>
            <p:spPr>
              <a:xfrm>
                <a:off x="5500430" y="1392335"/>
                <a:ext cx="253020" cy="120149"/>
              </a:xfrm>
              <a:custGeom>
                <a:rect b="b" l="l" r="r" t="t"/>
                <a:pathLst>
                  <a:path extrusionOk="0" h="2720" w="5728">
                    <a:moveTo>
                      <a:pt x="4407" y="1"/>
                    </a:moveTo>
                    <a:lnTo>
                      <a:pt x="0" y="2318"/>
                    </a:lnTo>
                    <a:lnTo>
                      <a:pt x="5710" y="2720"/>
                    </a:lnTo>
                    <a:lnTo>
                      <a:pt x="5728" y="2456"/>
                    </a:lnTo>
                    <a:lnTo>
                      <a:pt x="945" y="2120"/>
                    </a:lnTo>
                    <a:lnTo>
                      <a:pt x="4531" y="236"/>
                    </a:lnTo>
                    <a:lnTo>
                      <a:pt x="4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5514432" y="1476484"/>
                <a:ext cx="171389" cy="228681"/>
              </a:xfrm>
              <a:custGeom>
                <a:rect b="b" l="l" r="r" t="t"/>
                <a:pathLst>
                  <a:path extrusionOk="0" h="5177" w="3880">
                    <a:moveTo>
                      <a:pt x="1" y="0"/>
                    </a:moveTo>
                    <a:lnTo>
                      <a:pt x="374" y="5177"/>
                    </a:lnTo>
                    <a:lnTo>
                      <a:pt x="637" y="5157"/>
                    </a:lnTo>
                    <a:lnTo>
                      <a:pt x="310" y="629"/>
                    </a:lnTo>
                    <a:lnTo>
                      <a:pt x="310" y="629"/>
                    </a:lnTo>
                    <a:lnTo>
                      <a:pt x="3703" y="3638"/>
                    </a:lnTo>
                    <a:lnTo>
                      <a:pt x="3879" y="344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5339067" y="1485804"/>
                <a:ext cx="186187" cy="177176"/>
              </a:xfrm>
              <a:custGeom>
                <a:rect b="b" l="l" r="r" t="t"/>
                <a:pathLst>
                  <a:path extrusionOk="0" h="4011" w="4215">
                    <a:moveTo>
                      <a:pt x="4033" y="0"/>
                    </a:moveTo>
                    <a:lnTo>
                      <a:pt x="0" y="3818"/>
                    </a:lnTo>
                    <a:lnTo>
                      <a:pt x="182" y="4011"/>
                    </a:lnTo>
                    <a:lnTo>
                      <a:pt x="4215" y="192"/>
                    </a:lnTo>
                    <a:lnTo>
                      <a:pt x="40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1" name="Google Shape;2671;p58"/>
            <p:cNvSpPr/>
            <p:nvPr/>
          </p:nvSpPr>
          <p:spPr>
            <a:xfrm>
              <a:off x="8717439" y="2138124"/>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58"/>
          <p:cNvGrpSpPr/>
          <p:nvPr/>
        </p:nvGrpSpPr>
        <p:grpSpPr>
          <a:xfrm>
            <a:off x="2802120" y="3355778"/>
            <a:ext cx="2788987" cy="1674842"/>
            <a:chOff x="2370345" y="2788578"/>
            <a:chExt cx="2788987" cy="1674842"/>
          </a:xfrm>
        </p:grpSpPr>
        <p:grpSp>
          <p:nvGrpSpPr>
            <p:cNvPr id="2673" name="Google Shape;2673;p58"/>
            <p:cNvGrpSpPr/>
            <p:nvPr/>
          </p:nvGrpSpPr>
          <p:grpSpPr>
            <a:xfrm>
              <a:off x="3954962" y="4091355"/>
              <a:ext cx="374318" cy="372065"/>
              <a:chOff x="1034987" y="3936892"/>
              <a:chExt cx="374318" cy="372065"/>
            </a:xfrm>
          </p:grpSpPr>
          <p:sp>
            <p:nvSpPr>
              <p:cNvPr id="2674" name="Google Shape;2674;p58"/>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8"/>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8"/>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8"/>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58"/>
            <p:cNvGrpSpPr/>
            <p:nvPr/>
          </p:nvGrpSpPr>
          <p:grpSpPr>
            <a:xfrm>
              <a:off x="4838167" y="2788578"/>
              <a:ext cx="321165" cy="319232"/>
              <a:chOff x="1034987" y="3936892"/>
              <a:chExt cx="374318" cy="372065"/>
            </a:xfrm>
          </p:grpSpPr>
          <p:sp>
            <p:nvSpPr>
              <p:cNvPr id="2690" name="Google Shape;2690;p58"/>
              <p:cNvSpPr/>
              <p:nvPr/>
            </p:nvSpPr>
            <p:spPr>
              <a:xfrm>
                <a:off x="1110876" y="4030317"/>
                <a:ext cx="214678" cy="214678"/>
              </a:xfrm>
              <a:custGeom>
                <a:rect b="b" l="l" r="r" t="t"/>
                <a:pathLst>
                  <a:path extrusionOk="0" h="4860" w="486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1163220" y="3936892"/>
                <a:ext cx="45321" cy="45321"/>
              </a:xfrm>
              <a:custGeom>
                <a:rect b="b" l="l" r="r" t="t"/>
                <a:pathLst>
                  <a:path extrusionOk="0" h="1026" w="1026">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1067057" y="4244951"/>
                <a:ext cx="36752" cy="36707"/>
              </a:xfrm>
              <a:custGeom>
                <a:rect b="b" l="l" r="r" t="t"/>
                <a:pathLst>
                  <a:path extrusionOk="0" h="831" w="832">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1325554" y="4231479"/>
                <a:ext cx="24781" cy="24781"/>
              </a:xfrm>
              <a:custGeom>
                <a:rect b="b" l="l" r="r" t="t"/>
                <a:pathLst>
                  <a:path extrusionOk="0" h="561" w="561">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1337922" y="4056644"/>
                <a:ext cx="23765" cy="23721"/>
              </a:xfrm>
              <a:custGeom>
                <a:rect b="b" l="l" r="r" t="t"/>
                <a:pathLst>
                  <a:path extrusionOk="0" h="537" w="538">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1034987" y="4030405"/>
                <a:ext cx="36089" cy="36045"/>
              </a:xfrm>
              <a:custGeom>
                <a:rect b="b" l="l" r="r" t="t"/>
                <a:pathLst>
                  <a:path extrusionOk="0" h="816" w="817">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1372554" y="4131384"/>
                <a:ext cx="36752" cy="36796"/>
              </a:xfrm>
              <a:custGeom>
                <a:rect b="b" l="l" r="r" t="t"/>
                <a:pathLst>
                  <a:path extrusionOk="0" h="833" w="832">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1218215" y="4285855"/>
                <a:ext cx="23102" cy="23102"/>
              </a:xfrm>
              <a:custGeom>
                <a:rect b="b" l="l" r="r" t="t"/>
                <a:pathLst>
                  <a:path extrusionOk="0" h="523" w="523">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8"/>
              <p:cNvSpPr/>
              <p:nvPr/>
            </p:nvSpPr>
            <p:spPr>
              <a:xfrm>
                <a:off x="1274491" y="3969624"/>
                <a:ext cx="20673" cy="20717"/>
              </a:xfrm>
              <a:custGeom>
                <a:rect b="b" l="l" r="r" t="t"/>
                <a:pathLst>
                  <a:path extrusionOk="0" h="469" w="468">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8"/>
              <p:cNvSpPr/>
              <p:nvPr/>
            </p:nvSpPr>
            <p:spPr>
              <a:xfrm>
                <a:off x="1053054" y="4137656"/>
                <a:ext cx="20275" cy="20275"/>
              </a:xfrm>
              <a:custGeom>
                <a:rect b="b" l="l" r="r" t="t"/>
                <a:pathLst>
                  <a:path extrusionOk="0" h="459" w="459">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1181596" y="3958758"/>
                <a:ext cx="107251" cy="194050"/>
              </a:xfrm>
              <a:custGeom>
                <a:rect b="b" l="l" r="r" t="t"/>
                <a:pathLst>
                  <a:path extrusionOk="0" h="4393" w="2428">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1050934" y="4044585"/>
                <a:ext cx="182697" cy="107604"/>
              </a:xfrm>
              <a:custGeom>
                <a:rect b="b" l="l" r="r" t="t"/>
                <a:pathLst>
                  <a:path extrusionOk="0" h="2436" w="4136">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8"/>
              <p:cNvSpPr/>
              <p:nvPr/>
            </p:nvSpPr>
            <p:spPr>
              <a:xfrm>
                <a:off x="1202622" y="4064595"/>
                <a:ext cx="188661" cy="89538"/>
              </a:xfrm>
              <a:custGeom>
                <a:rect b="b" l="l" r="r" t="t"/>
                <a:pathLst>
                  <a:path extrusionOk="0" h="2027" w="4271">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8"/>
              <p:cNvSpPr/>
              <p:nvPr/>
            </p:nvSpPr>
            <p:spPr>
              <a:xfrm>
                <a:off x="1213091" y="4127276"/>
                <a:ext cx="127747" cy="170462"/>
              </a:xfrm>
              <a:custGeom>
                <a:rect b="b" l="l" r="r" t="t"/>
                <a:pathLst>
                  <a:path extrusionOk="0" h="3859" w="2892">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8"/>
              <p:cNvSpPr/>
              <p:nvPr/>
            </p:nvSpPr>
            <p:spPr>
              <a:xfrm>
                <a:off x="1082605" y="4134255"/>
                <a:ext cx="138790" cy="132032"/>
              </a:xfrm>
              <a:custGeom>
                <a:rect b="b" l="l" r="r" t="t"/>
                <a:pathLst>
                  <a:path extrusionOk="0" h="2989" w="3142">
                    <a:moveTo>
                      <a:pt x="3007" y="0"/>
                    </a:moveTo>
                    <a:lnTo>
                      <a:pt x="1" y="2845"/>
                    </a:lnTo>
                    <a:lnTo>
                      <a:pt x="137" y="2988"/>
                    </a:lnTo>
                    <a:lnTo>
                      <a:pt x="3142" y="143"/>
                    </a:lnTo>
                    <a:lnTo>
                      <a:pt x="30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58"/>
            <p:cNvSpPr/>
            <p:nvPr/>
          </p:nvSpPr>
          <p:spPr>
            <a:xfrm>
              <a:off x="2370345" y="4091361"/>
              <a:ext cx="124346" cy="96517"/>
            </a:xfrm>
            <a:custGeom>
              <a:rect b="b" l="l" r="r" t="t"/>
              <a:pathLst>
                <a:path extrusionOk="0" h="2185" w="2815">
                  <a:moveTo>
                    <a:pt x="1407" y="1"/>
                  </a:moveTo>
                  <a:cubicBezTo>
                    <a:pt x="2" y="1"/>
                    <a:pt x="0" y="2184"/>
                    <a:pt x="1407" y="2184"/>
                  </a:cubicBezTo>
                  <a:cubicBezTo>
                    <a:pt x="2812" y="2184"/>
                    <a:pt x="2815"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6" name="Google Shape;2706;p58"/>
          <p:cNvSpPr txBox="1"/>
          <p:nvPr>
            <p:ph type="title"/>
          </p:nvPr>
        </p:nvSpPr>
        <p:spPr>
          <a:xfrm>
            <a:off x="496025" y="355231"/>
            <a:ext cx="4032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707" name="Google Shape;2707;p58"/>
          <p:cNvSpPr txBox="1"/>
          <p:nvPr>
            <p:ph idx="1" type="subTitle"/>
          </p:nvPr>
        </p:nvSpPr>
        <p:spPr>
          <a:xfrm>
            <a:off x="314400" y="1019200"/>
            <a:ext cx="4032900" cy="141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xend Light"/>
              <a:buChar char="●"/>
            </a:pPr>
            <a:r>
              <a:rPr lang="en">
                <a:latin typeface="Lexend"/>
                <a:ea typeface="Lexend"/>
                <a:cs typeface="Lexend"/>
                <a:sym typeface="Lexend"/>
              </a:rPr>
              <a:t>Support Vector Machines</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330200" lvl="0" marL="457200" rtl="0" algn="l">
              <a:spcBef>
                <a:spcPts val="0"/>
              </a:spcBef>
              <a:spcAft>
                <a:spcPts val="0"/>
              </a:spcAft>
              <a:buSzPts val="1600"/>
              <a:buFont typeface="Lexend Light"/>
              <a:buChar char="●"/>
            </a:pPr>
            <a:r>
              <a:rPr lang="en">
                <a:latin typeface="Lexend"/>
                <a:ea typeface="Lexend"/>
                <a:cs typeface="Lexend"/>
                <a:sym typeface="Lexend"/>
              </a:rPr>
              <a:t>Multi-class Logistic Regression</a:t>
            </a:r>
            <a:endParaRPr>
              <a:latin typeface="Lexend"/>
              <a:ea typeface="Lexend"/>
              <a:cs typeface="Lexend"/>
              <a:sym typeface="Lexend"/>
            </a:endParaRPr>
          </a:p>
          <a:p>
            <a:pPr indent="0" lvl="0" marL="457200" rtl="0" algn="l">
              <a:spcBef>
                <a:spcPts val="0"/>
              </a:spcBef>
              <a:spcAft>
                <a:spcPts val="0"/>
              </a:spcAft>
              <a:buNone/>
            </a:pPr>
            <a:r>
              <a:t/>
            </a:r>
            <a:endParaRPr>
              <a:latin typeface="Lexend"/>
              <a:ea typeface="Lexend"/>
              <a:cs typeface="Lexend"/>
              <a:sym typeface="Lexend"/>
            </a:endParaRPr>
          </a:p>
        </p:txBody>
      </p:sp>
      <p:sp>
        <p:nvSpPr>
          <p:cNvPr id="2708" name="Google Shape;2708;p58"/>
          <p:cNvSpPr/>
          <p:nvPr/>
        </p:nvSpPr>
        <p:spPr>
          <a:xfrm>
            <a:off x="139900" y="2367950"/>
            <a:ext cx="4169100" cy="16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709" name="Google Shape;2709;p58"/>
          <p:cNvPicPr preferRelativeResize="0"/>
          <p:nvPr/>
        </p:nvPicPr>
        <p:blipFill>
          <a:blip r:embed="rId3">
            <a:alphaModFix/>
          </a:blip>
          <a:stretch>
            <a:fillRect/>
          </a:stretch>
        </p:blipFill>
        <p:spPr>
          <a:xfrm>
            <a:off x="353975" y="2416881"/>
            <a:ext cx="1621225" cy="1577025"/>
          </a:xfrm>
          <a:prstGeom prst="rect">
            <a:avLst/>
          </a:prstGeom>
          <a:noFill/>
          <a:ln>
            <a:noFill/>
          </a:ln>
        </p:spPr>
      </p:pic>
      <p:pic>
        <p:nvPicPr>
          <p:cNvPr id="2710" name="Google Shape;2710;p58"/>
          <p:cNvPicPr preferRelativeResize="0"/>
          <p:nvPr/>
        </p:nvPicPr>
        <p:blipFill>
          <a:blip r:embed="rId4">
            <a:alphaModFix/>
          </a:blip>
          <a:stretch>
            <a:fillRect/>
          </a:stretch>
        </p:blipFill>
        <p:spPr>
          <a:xfrm>
            <a:off x="2226875" y="2475400"/>
            <a:ext cx="1987175" cy="1510078"/>
          </a:xfrm>
          <a:prstGeom prst="rect">
            <a:avLst/>
          </a:prstGeom>
          <a:noFill/>
          <a:ln>
            <a:noFill/>
          </a:ln>
        </p:spPr>
      </p:pic>
      <p:sp>
        <p:nvSpPr>
          <p:cNvPr id="2711" name="Google Shape;2711;p58"/>
          <p:cNvSpPr/>
          <p:nvPr/>
        </p:nvSpPr>
        <p:spPr>
          <a:xfrm>
            <a:off x="4668325" y="2367950"/>
            <a:ext cx="4475700" cy="2484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2712" name="Google Shape;2712;p58"/>
          <p:cNvPicPr preferRelativeResize="0"/>
          <p:nvPr/>
        </p:nvPicPr>
        <p:blipFill>
          <a:blip r:embed="rId5">
            <a:alphaModFix/>
          </a:blip>
          <a:stretch>
            <a:fillRect/>
          </a:stretch>
        </p:blipFill>
        <p:spPr>
          <a:xfrm>
            <a:off x="4773875" y="2469622"/>
            <a:ext cx="4264575" cy="2281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arn more about World Pneumonia Day! by Slidesgo">
  <a:themeElements>
    <a:clrScheme name="Simple Light">
      <a:dk1>
        <a:srgbClr val="000000"/>
      </a:dk1>
      <a:lt1>
        <a:srgbClr val="FFFFFF"/>
      </a:lt1>
      <a:dk2>
        <a:srgbClr val="073763"/>
      </a:dk2>
      <a:lt2>
        <a:srgbClr val="B3E3DF"/>
      </a:lt2>
      <a:accent1>
        <a:srgbClr val="DB3947"/>
      </a:accent1>
      <a:accent2>
        <a:srgbClr val="D20000"/>
      </a:accent2>
      <a:accent3>
        <a:srgbClr val="F1C3C5"/>
      </a:accent3>
      <a:accent4>
        <a:srgbClr val="D4F2E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